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28"/>
  </p:notesMasterIdLst>
  <p:sldIdLst>
    <p:sldId id="256" r:id="rId3"/>
    <p:sldId id="373" r:id="rId4"/>
    <p:sldId id="420" r:id="rId5"/>
    <p:sldId id="366" r:id="rId6"/>
    <p:sldId id="427" r:id="rId7"/>
    <p:sldId id="413" r:id="rId8"/>
    <p:sldId id="441" r:id="rId9"/>
    <p:sldId id="407" r:id="rId10"/>
    <p:sldId id="416" r:id="rId11"/>
    <p:sldId id="422" r:id="rId12"/>
    <p:sldId id="428" r:id="rId13"/>
    <p:sldId id="429" r:id="rId14"/>
    <p:sldId id="430" r:id="rId15"/>
    <p:sldId id="424" r:id="rId16"/>
    <p:sldId id="431" r:id="rId17"/>
    <p:sldId id="432" r:id="rId18"/>
    <p:sldId id="433" r:id="rId19"/>
    <p:sldId id="434" r:id="rId20"/>
    <p:sldId id="435" r:id="rId21"/>
    <p:sldId id="436" r:id="rId22"/>
    <p:sldId id="439" r:id="rId23"/>
    <p:sldId id="438" r:id="rId24"/>
    <p:sldId id="440" r:id="rId25"/>
    <p:sldId id="423" r:id="rId26"/>
    <p:sldId id="406" r:id="rId27"/>
  </p:sldIdLst>
  <p:sldSz cx="10693400" cy="7561263"/>
  <p:notesSz cx="6797675" cy="9926638"/>
  <p:defaultTextStyle>
    <a:defPPr>
      <a:defRPr lang="en-US"/>
    </a:defPPr>
    <a:lvl1pPr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25463" indent="-68263"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52513" indent="-138113"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79563" indent="-207963"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105025" indent="-276225" algn="l" defTabSz="1052513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B19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8515" autoAdjust="0"/>
  </p:normalViewPr>
  <p:slideViewPr>
    <p:cSldViewPr>
      <p:cViewPr varScale="1">
        <p:scale>
          <a:sx n="57" d="100"/>
          <a:sy n="57" d="100"/>
        </p:scale>
        <p:origin x="1192" y="32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4BB83B-FC22-4F7E-8366-7D4E55861AA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2F693DF3-7D6A-4EDF-888F-F5AED0D1E5C9}">
      <dgm:prSet custT="1"/>
      <dgm:spPr>
        <a:solidFill>
          <a:srgbClr val="0070C0"/>
        </a:solidFill>
        <a:ln>
          <a:solidFill>
            <a:schemeClr val="accent1"/>
          </a:solidFill>
          <a:prstDash val="sysDash"/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FISHERIES MANAGEMENT</a:t>
          </a:r>
        </a:p>
      </dgm:t>
    </dgm:pt>
    <dgm:pt modelId="{44DE66A9-F443-44E9-80D7-DDD344B519AB}" type="parTrans" cxnId="{2B1106D6-A187-4D80-B6D9-B1D45F8D64DF}">
      <dgm:prSet/>
      <dgm:spPr/>
      <dgm:t>
        <a:bodyPr/>
        <a:lstStyle/>
        <a:p>
          <a:endParaRPr lang="en-ZA"/>
        </a:p>
      </dgm:t>
    </dgm:pt>
    <dgm:pt modelId="{0DC0C5F3-9348-4C2D-AD41-058623994ACD}" type="sibTrans" cxnId="{2B1106D6-A187-4D80-B6D9-B1D45F8D64DF}">
      <dgm:prSet/>
      <dgm:spPr/>
      <dgm:t>
        <a:bodyPr/>
        <a:lstStyle/>
        <a:p>
          <a:endParaRPr lang="en-ZA"/>
        </a:p>
      </dgm:t>
    </dgm:pt>
    <dgm:pt modelId="{F49A525E-9E04-4822-8FE8-2706D465B512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Aquaculture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&amp; Economic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Development</a:t>
          </a:r>
        </a:p>
      </dgm:t>
    </dgm:pt>
    <dgm:pt modelId="{C3F34A91-3A4E-4244-AFDC-917F9AF8BDFB}" type="parTrans" cxnId="{9A83BD4A-60AE-4E5A-A632-2DA188894FA6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F8545814-034E-4B20-821B-B32CE446E8FF}" type="sibTrans" cxnId="{9A83BD4A-60AE-4E5A-A632-2DA188894FA6}">
      <dgm:prSet/>
      <dgm:spPr/>
      <dgm:t>
        <a:bodyPr/>
        <a:lstStyle/>
        <a:p>
          <a:endParaRPr lang="en-ZA"/>
        </a:p>
      </dgm:t>
    </dgm:pt>
    <dgm:pt modelId="{1AB53A2F-CDD8-42FC-ADCF-998282C6E5B4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Aquaculture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Technical Services</a:t>
          </a:r>
        </a:p>
      </dgm:t>
    </dgm:pt>
    <dgm:pt modelId="{206BA5CE-94B9-4305-8300-A10277E46F6D}" type="parTrans" cxnId="{28C70C8E-EE74-446B-97B7-64AA8C3E3A7E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5142DF31-6C6F-43AB-AA05-AD640CCE0BDC}" type="sibTrans" cxnId="{28C70C8E-EE74-446B-97B7-64AA8C3E3A7E}">
      <dgm:prSet/>
      <dgm:spPr/>
      <dgm:t>
        <a:bodyPr/>
        <a:lstStyle/>
        <a:p>
          <a:endParaRPr lang="en-ZA"/>
        </a:p>
      </dgm:t>
    </dgm:pt>
    <dgm:pt modelId="{5ABB09E1-80E4-4610-B57B-3ED35027D99B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Sustainable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Aquaculture Management</a:t>
          </a:r>
        </a:p>
      </dgm:t>
    </dgm:pt>
    <dgm:pt modelId="{81C56540-613A-4B88-B954-4489064298DA}" type="parTrans" cxnId="{7D70592D-5FAC-4C56-A78D-076DE0EF9B77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061CA11D-CFF5-40F4-99CE-78E24FD76F2A}" type="sibTrans" cxnId="{7D70592D-5FAC-4C56-A78D-076DE0EF9B77}">
      <dgm:prSet/>
      <dgm:spPr/>
      <dgm:t>
        <a:bodyPr/>
        <a:lstStyle/>
        <a:p>
          <a:endParaRPr lang="en-ZA"/>
        </a:p>
      </dgm:t>
    </dgm:pt>
    <dgm:pt modelId="{72A9A038-F50D-494F-A899-76C0E3FF210D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Small </a:t>
          </a:r>
          <a:r>
            <a:rPr kumimoji="0" lang="en-US" sz="9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Harbours</a:t>
          </a: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gm:t>
    </dgm:pt>
    <dgm:pt modelId="{C4310256-2D27-4426-9060-EEEB5AE0DB29}" type="parTrans" cxnId="{1B0A20FF-1C41-47FB-ABA1-01454AC41417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460367DF-0918-420A-9141-BA8400C683B0}" type="sibTrans" cxnId="{1B0A20FF-1C41-47FB-ABA1-01454AC41417}">
      <dgm:prSet/>
      <dgm:spPr/>
      <dgm:t>
        <a:bodyPr/>
        <a:lstStyle/>
        <a:p>
          <a:endParaRPr lang="en-ZA"/>
        </a:p>
      </dgm:t>
    </dgm:pt>
    <dgm:pt modelId="{D192A856-489E-4528-AC5B-0DDABA36E036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Monitoring, Control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Surveillance  </a:t>
          </a:r>
        </a:p>
      </dgm:t>
    </dgm:pt>
    <dgm:pt modelId="{6E14A1A7-69A7-4B5E-AFC9-27A9AFCC3C71}" type="parTrans" cxnId="{459B1090-8F58-4816-A7A1-350B7F6C1B86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4702E137-BBC3-45B5-A40C-7B117F5157F7}" type="sibTrans" cxnId="{459B1090-8F58-4816-A7A1-350B7F6C1B86}">
      <dgm:prSet/>
      <dgm:spPr/>
      <dgm:t>
        <a:bodyPr/>
        <a:lstStyle/>
        <a:p>
          <a:endParaRPr lang="en-ZA"/>
        </a:p>
      </dgm:t>
    </dgm:pt>
    <dgm:pt modelId="{FB5CDA6E-32E5-4B36-948F-DEC0FB6A13EF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Compliance</a:t>
          </a:r>
        </a:p>
      </dgm:t>
    </dgm:pt>
    <dgm:pt modelId="{27043523-B4D2-484F-BD63-CC7D4D0B23C7}" type="parTrans" cxnId="{189E602E-FDF4-4B6A-BE52-C1B15D54C4B4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21058C9-A3F7-4241-B514-4FD316E95591}" type="sibTrans" cxnId="{189E602E-FDF4-4B6A-BE52-C1B15D54C4B4}">
      <dgm:prSet/>
      <dgm:spPr/>
      <dgm:t>
        <a:bodyPr/>
        <a:lstStyle/>
        <a:p>
          <a:endParaRPr lang="en-ZA"/>
        </a:p>
      </dgm:t>
    </dgm:pt>
    <dgm:pt modelId="{93B32B4A-45AE-44A7-A788-ED865E7B2350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Fisheries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Protection Vessels</a:t>
          </a:r>
        </a:p>
      </dgm:t>
    </dgm:pt>
    <dgm:pt modelId="{DFCBAEE6-B101-45C9-A870-9F12A6DF3E5E}" type="parTrans" cxnId="{10C22560-4150-4AF5-AB94-398363CADC5F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39C8617-2629-44B1-8982-9ABA21C2FAD3}" type="sibTrans" cxnId="{10C22560-4150-4AF5-AB94-398363CADC5F}">
      <dgm:prSet/>
      <dgm:spPr/>
      <dgm:t>
        <a:bodyPr/>
        <a:lstStyle/>
        <a:p>
          <a:endParaRPr lang="en-ZA"/>
        </a:p>
      </dgm:t>
    </dgm:pt>
    <dgm:pt modelId="{086664AA-07CF-49BF-9DE1-9ECFCE0B851D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Monitoring &amp; Surveillance</a:t>
          </a:r>
        </a:p>
      </dgm:t>
    </dgm:pt>
    <dgm:pt modelId="{DA84F41B-D118-47B6-9B81-9E718A2D3B7B}" type="parTrans" cxnId="{364A97FE-233B-416D-9FE5-97E4DA80F049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F55EADB0-6071-4F25-8A17-B74A9F02B699}" type="sibTrans" cxnId="{364A97FE-233B-416D-9FE5-97E4DA80F049}">
      <dgm:prSet/>
      <dgm:spPr/>
      <dgm:t>
        <a:bodyPr/>
        <a:lstStyle/>
        <a:p>
          <a:endParaRPr lang="en-ZA"/>
        </a:p>
      </dgm:t>
    </dgm:pt>
    <dgm:pt modelId="{67223302-9D2E-42B1-B1FB-78BA32542481}">
      <dgm:prSet custT="1"/>
      <dgm:spPr>
        <a:solidFill>
          <a:srgbClr val="92D050"/>
        </a:solidFill>
        <a:ln>
          <a:solidFill>
            <a:schemeClr val="accent1"/>
          </a:solidFill>
          <a:prstDash val="sysDash"/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Marine Resources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Management</a:t>
          </a:r>
        </a:p>
      </dgm:t>
    </dgm:pt>
    <dgm:pt modelId="{1609D991-899D-4CBC-A893-C3188B21F83B}" type="parTrans" cxnId="{DE50936B-2B1C-416E-9D38-0C5EFF60E5C7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333929D-87CB-42A9-9DF5-7AF42F063730}" type="sibTrans" cxnId="{DE50936B-2B1C-416E-9D38-0C5EFF60E5C7}">
      <dgm:prSet/>
      <dgm:spPr/>
      <dgm:t>
        <a:bodyPr/>
        <a:lstStyle/>
        <a:p>
          <a:endParaRPr lang="en-ZA"/>
        </a:p>
      </dgm:t>
    </dgm:pt>
    <dgm:pt modelId="{39B1B637-6DFB-40F6-B679-B1043E927801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Offshore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High Seas Fisheries</a:t>
          </a:r>
        </a:p>
      </dgm:t>
    </dgm:pt>
    <dgm:pt modelId="{AD9DEC35-B842-4FB8-99FF-A5B9D454B25E}" type="parTrans" cxnId="{D5A48C8B-CF8D-4DCC-985A-4EC9E7F4F2BB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0A1046E7-2550-471A-A94F-FDE4FF928218}" type="sibTrans" cxnId="{D5A48C8B-CF8D-4DCC-985A-4EC9E7F4F2BB}">
      <dgm:prSet/>
      <dgm:spPr/>
      <dgm:t>
        <a:bodyPr/>
        <a:lstStyle/>
        <a:p>
          <a:endParaRPr lang="en-ZA"/>
        </a:p>
      </dgm:t>
    </dgm:pt>
    <dgm:pt modelId="{2FBA48F8-BE4C-439C-A01C-FEA1D6A40FAE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Small Scale Fisheries</a:t>
          </a:r>
        </a:p>
      </dgm:t>
    </dgm:pt>
    <dgm:pt modelId="{A468C396-6983-4510-82BC-EF1EFC8C2AF4}" type="parTrans" cxnId="{E5D387F5-7060-4E62-8CD9-252F81CA7CE7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9AAF4024-1304-464D-B88C-602946F79E04}" type="sibTrans" cxnId="{E5D387F5-7060-4E62-8CD9-252F81CA7CE7}">
      <dgm:prSet/>
      <dgm:spPr/>
      <dgm:t>
        <a:bodyPr/>
        <a:lstStyle/>
        <a:p>
          <a:endParaRPr lang="en-ZA"/>
        </a:p>
      </dgm:t>
    </dgm:pt>
    <dgm:pt modelId="{9B045462-E077-4E2C-8105-051836EF442C}">
      <dgm:prSet custT="1"/>
      <dgm:spPr>
        <a:solidFill>
          <a:srgbClr val="92D050"/>
        </a:solidFill>
        <a:ln>
          <a:solidFill>
            <a:schemeClr val="accent1"/>
          </a:solidFill>
          <a:prstDash val="sysDash"/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Inshore Fisheries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Management</a:t>
          </a:r>
        </a:p>
      </dgm:t>
    </dgm:pt>
    <dgm:pt modelId="{D471747B-0B7F-4663-8788-1F3155FD35EB}" type="parTrans" cxnId="{8A9DA99C-16C8-4EAA-AFB4-1DFDA27AA876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97485EC-10EF-4363-A6AA-0435F2E2E48C}" type="sibTrans" cxnId="{8A9DA99C-16C8-4EAA-AFB4-1DFDA27AA876}">
      <dgm:prSet/>
      <dgm:spPr/>
      <dgm:t>
        <a:bodyPr/>
        <a:lstStyle/>
        <a:p>
          <a:endParaRPr lang="en-ZA"/>
        </a:p>
      </dgm:t>
    </dgm:pt>
    <dgm:pt modelId="{5E665CF3-9B93-4CDF-9854-80AEDF30119D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Fisheries Research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&amp; Development</a:t>
          </a:r>
        </a:p>
      </dgm:t>
    </dgm:pt>
    <dgm:pt modelId="{655A7149-17A3-479A-A91A-85B39B36CCCB}" type="parTrans" cxnId="{BC02AE77-0AA0-48BB-B5EE-7E99F9B8529F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782B5451-0E49-4F69-A53C-B76383334262}" type="sibTrans" cxnId="{BC02AE77-0AA0-48BB-B5EE-7E99F9B8529F}">
      <dgm:prSet/>
      <dgm:spPr/>
      <dgm:t>
        <a:bodyPr/>
        <a:lstStyle/>
        <a:p>
          <a:endParaRPr lang="en-ZA"/>
        </a:p>
      </dgm:t>
    </dgm:pt>
    <dgm:pt modelId="{6B9F116E-8282-43E5-8117-9F617CB4EFBB}">
      <dgm:prSet custT="1"/>
      <dgm:spPr>
        <a:solidFill>
          <a:srgbClr val="92D050"/>
        </a:solidFill>
        <a:ln>
          <a:solidFill>
            <a:schemeClr val="accent1"/>
          </a:solidFill>
          <a:prstDash val="sysDash"/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Research Support</a:t>
          </a:r>
        </a:p>
      </dgm:t>
    </dgm:pt>
    <dgm:pt modelId="{BFF11CAC-0B34-40A1-BA65-95D21083CF33}" type="parTrans" cxnId="{5C50DD08-CA41-4194-B72B-5682BE8385C8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89B75C7D-CC28-496B-8B46-40184EFA834B}" type="sibTrans" cxnId="{5C50DD08-CA41-4194-B72B-5682BE8385C8}">
      <dgm:prSet/>
      <dgm:spPr/>
      <dgm:t>
        <a:bodyPr/>
        <a:lstStyle/>
        <a:p>
          <a:endParaRPr lang="en-ZA"/>
        </a:p>
      </dgm:t>
    </dgm:pt>
    <dgm:pt modelId="{8CCAC106-F73D-415D-9B2F-87BBE7F7A5E7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Aquaculture Research</a:t>
          </a:r>
        </a:p>
      </dgm:t>
    </dgm:pt>
    <dgm:pt modelId="{5DB24775-C8F1-4867-B6C8-CB9C63B9411C}" type="parTrans" cxnId="{3B9CAE69-50FF-4B1D-826A-9A3E03EC0BB9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204775A8-6E22-47D1-A42F-FBA9F36B8EBF}" type="sibTrans" cxnId="{3B9CAE69-50FF-4B1D-826A-9A3E03EC0BB9}">
      <dgm:prSet/>
      <dgm:spPr/>
      <dgm:t>
        <a:bodyPr/>
        <a:lstStyle/>
        <a:p>
          <a:endParaRPr lang="en-ZA"/>
        </a:p>
      </dgm:t>
    </dgm:pt>
    <dgm:pt modelId="{3C82E57D-E854-4FBE-932A-9D24578545E6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Ecosystem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Research</a:t>
          </a:r>
        </a:p>
      </dgm:t>
    </dgm:pt>
    <dgm:pt modelId="{385F8610-FB6B-422B-A4C6-8C794503CC25}" type="parTrans" cxnId="{F85666AB-79DA-46E1-BD0F-C2512CB837F4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EF993E94-3B62-499A-99F8-8C879D01F904}" type="sibTrans" cxnId="{F85666AB-79DA-46E1-BD0F-C2512CB837F4}">
      <dgm:prSet/>
      <dgm:spPr/>
      <dgm:t>
        <a:bodyPr/>
        <a:lstStyle/>
        <a:p>
          <a:endParaRPr lang="en-ZA"/>
        </a:p>
      </dgm:t>
    </dgm:pt>
    <dgm:pt modelId="{F1F72B4F-E59C-490C-A781-857357C281DB}">
      <dgm:prSet custT="1"/>
      <dgm:spPr>
        <a:solidFill>
          <a:srgbClr val="92D050"/>
        </a:solidFill>
        <a:ln>
          <a:solidFill>
            <a:schemeClr val="accent1"/>
          </a:solidFill>
        </a:ln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Resources Research</a:t>
          </a:r>
        </a:p>
      </dgm:t>
    </dgm:pt>
    <dgm:pt modelId="{06209096-84FB-42C9-9772-82D3776B69CE}" type="parTrans" cxnId="{F51F1291-1A48-4FFF-A4E9-8D76D8C7C5C9}">
      <dgm:prSet/>
      <dgm:spPr>
        <a:ln>
          <a:solidFill>
            <a:srgbClr val="B19935"/>
          </a:solidFill>
        </a:ln>
      </dgm:spPr>
      <dgm:t>
        <a:bodyPr/>
        <a:lstStyle/>
        <a:p>
          <a:endParaRPr lang="en-ZA"/>
        </a:p>
      </dgm:t>
    </dgm:pt>
    <dgm:pt modelId="{0D907A27-85EF-4C76-9CE5-95D50F2E7643}" type="sibTrans" cxnId="{F51F1291-1A48-4FFF-A4E9-8D76D8C7C5C9}">
      <dgm:prSet/>
      <dgm:spPr/>
      <dgm:t>
        <a:bodyPr/>
        <a:lstStyle/>
        <a:p>
          <a:endParaRPr lang="en-ZA"/>
        </a:p>
      </dgm:t>
    </dgm:pt>
    <dgm:pt modelId="{586622C4-D257-4103-8A3F-C171A160CD0B}" type="pres">
      <dgm:prSet presAssocID="{E04BB83B-FC22-4F7E-8366-7D4E55861AA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8E6296-113A-48E8-BA5E-922B895DF4FF}" type="pres">
      <dgm:prSet presAssocID="{2F693DF3-7D6A-4EDF-888F-F5AED0D1E5C9}" presName="hierRoot1" presStyleCnt="0">
        <dgm:presLayoutVars>
          <dgm:hierBranch/>
        </dgm:presLayoutVars>
      </dgm:prSet>
      <dgm:spPr/>
    </dgm:pt>
    <dgm:pt modelId="{9E7A1507-9293-4C26-A07A-FC5E29365FB4}" type="pres">
      <dgm:prSet presAssocID="{2F693DF3-7D6A-4EDF-888F-F5AED0D1E5C9}" presName="rootComposite1" presStyleCnt="0"/>
      <dgm:spPr/>
    </dgm:pt>
    <dgm:pt modelId="{5CB9322E-F7D6-47AB-BD3F-757121F2F514}" type="pres">
      <dgm:prSet presAssocID="{2F693DF3-7D6A-4EDF-888F-F5AED0D1E5C9}" presName="rootText1" presStyleLbl="node0" presStyleIdx="0" presStyleCnt="1" custLinFactNeighborX="671" custLinFactNeighborY="11661">
        <dgm:presLayoutVars>
          <dgm:chPref val="3"/>
        </dgm:presLayoutVars>
      </dgm:prSet>
      <dgm:spPr/>
    </dgm:pt>
    <dgm:pt modelId="{815FE890-27C9-4E39-83D2-7125A8E75CCD}" type="pres">
      <dgm:prSet presAssocID="{2F693DF3-7D6A-4EDF-888F-F5AED0D1E5C9}" presName="rootConnector1" presStyleLbl="node1" presStyleIdx="0" presStyleCnt="0"/>
      <dgm:spPr/>
    </dgm:pt>
    <dgm:pt modelId="{DA896B24-E56B-4D35-92BD-1FE3EB0C55DB}" type="pres">
      <dgm:prSet presAssocID="{2F693DF3-7D6A-4EDF-888F-F5AED0D1E5C9}" presName="hierChild2" presStyleCnt="0"/>
      <dgm:spPr/>
    </dgm:pt>
    <dgm:pt modelId="{0C48FE8F-E8F8-4259-954A-CD1385B28028}" type="pres">
      <dgm:prSet presAssocID="{C3F34A91-3A4E-4244-AFDC-917F9AF8BDFB}" presName="Name35" presStyleLbl="parChTrans1D2" presStyleIdx="0" presStyleCnt="4"/>
      <dgm:spPr/>
    </dgm:pt>
    <dgm:pt modelId="{DB211B4D-1291-4708-AE1B-D01132D9EB18}" type="pres">
      <dgm:prSet presAssocID="{F49A525E-9E04-4822-8FE8-2706D465B512}" presName="hierRoot2" presStyleCnt="0">
        <dgm:presLayoutVars>
          <dgm:hierBranch val="l"/>
        </dgm:presLayoutVars>
      </dgm:prSet>
      <dgm:spPr/>
    </dgm:pt>
    <dgm:pt modelId="{C0E6E194-06DC-49A8-914B-EFD9ABF41AA6}" type="pres">
      <dgm:prSet presAssocID="{F49A525E-9E04-4822-8FE8-2706D465B512}" presName="rootComposite" presStyleCnt="0"/>
      <dgm:spPr/>
    </dgm:pt>
    <dgm:pt modelId="{9AACF71C-4128-469F-A5FB-56DD4A1AE791}" type="pres">
      <dgm:prSet presAssocID="{F49A525E-9E04-4822-8FE8-2706D465B512}" presName="rootText" presStyleLbl="node2" presStyleIdx="0" presStyleCnt="4">
        <dgm:presLayoutVars>
          <dgm:chPref val="3"/>
        </dgm:presLayoutVars>
      </dgm:prSet>
      <dgm:spPr/>
    </dgm:pt>
    <dgm:pt modelId="{C085664B-435F-46D6-94DC-7AEEFD8326E5}" type="pres">
      <dgm:prSet presAssocID="{F49A525E-9E04-4822-8FE8-2706D465B512}" presName="rootConnector" presStyleLbl="node2" presStyleIdx="0" presStyleCnt="4"/>
      <dgm:spPr/>
    </dgm:pt>
    <dgm:pt modelId="{7B520DBF-0EA9-43DC-96C6-20B81B52AEA7}" type="pres">
      <dgm:prSet presAssocID="{F49A525E-9E04-4822-8FE8-2706D465B512}" presName="hierChild4" presStyleCnt="0"/>
      <dgm:spPr/>
    </dgm:pt>
    <dgm:pt modelId="{FF2D4D01-5B28-4D32-9F3F-80175E6D7813}" type="pres">
      <dgm:prSet presAssocID="{206BA5CE-94B9-4305-8300-A10277E46F6D}" presName="Name50" presStyleLbl="parChTrans1D3" presStyleIdx="0" presStyleCnt="13"/>
      <dgm:spPr/>
    </dgm:pt>
    <dgm:pt modelId="{A17FD523-1162-469B-8937-23EA4653DF0A}" type="pres">
      <dgm:prSet presAssocID="{1AB53A2F-CDD8-42FC-ADCF-998282C6E5B4}" presName="hierRoot2" presStyleCnt="0">
        <dgm:presLayoutVars>
          <dgm:hierBranch val="r"/>
        </dgm:presLayoutVars>
      </dgm:prSet>
      <dgm:spPr/>
    </dgm:pt>
    <dgm:pt modelId="{DC7433F3-C5F3-44EC-95FF-1EF84177B457}" type="pres">
      <dgm:prSet presAssocID="{1AB53A2F-CDD8-42FC-ADCF-998282C6E5B4}" presName="rootComposite" presStyleCnt="0"/>
      <dgm:spPr/>
    </dgm:pt>
    <dgm:pt modelId="{9966D046-768D-402C-9E09-54A57EA18514}" type="pres">
      <dgm:prSet presAssocID="{1AB53A2F-CDD8-42FC-ADCF-998282C6E5B4}" presName="rootText" presStyleLbl="node3" presStyleIdx="0" presStyleCnt="13">
        <dgm:presLayoutVars>
          <dgm:chPref val="3"/>
        </dgm:presLayoutVars>
      </dgm:prSet>
      <dgm:spPr/>
    </dgm:pt>
    <dgm:pt modelId="{A7DF9366-AF1B-45BB-98BB-447527E48797}" type="pres">
      <dgm:prSet presAssocID="{1AB53A2F-CDD8-42FC-ADCF-998282C6E5B4}" presName="rootConnector" presStyleLbl="node3" presStyleIdx="0" presStyleCnt="13"/>
      <dgm:spPr/>
    </dgm:pt>
    <dgm:pt modelId="{6BCB0262-2AC0-4614-960B-5FA74559EA2E}" type="pres">
      <dgm:prSet presAssocID="{1AB53A2F-CDD8-42FC-ADCF-998282C6E5B4}" presName="hierChild4" presStyleCnt="0"/>
      <dgm:spPr/>
    </dgm:pt>
    <dgm:pt modelId="{E114DEC9-296D-413C-9BEA-49E1D38DC260}" type="pres">
      <dgm:prSet presAssocID="{1AB53A2F-CDD8-42FC-ADCF-998282C6E5B4}" presName="hierChild5" presStyleCnt="0"/>
      <dgm:spPr/>
    </dgm:pt>
    <dgm:pt modelId="{2AE7FDFC-6F58-41D3-B9FC-1D4B211AD9F7}" type="pres">
      <dgm:prSet presAssocID="{81C56540-613A-4B88-B954-4489064298DA}" presName="Name50" presStyleLbl="parChTrans1D3" presStyleIdx="1" presStyleCnt="13"/>
      <dgm:spPr/>
    </dgm:pt>
    <dgm:pt modelId="{A97EE789-A520-4729-8EC4-586132856F48}" type="pres">
      <dgm:prSet presAssocID="{5ABB09E1-80E4-4610-B57B-3ED35027D99B}" presName="hierRoot2" presStyleCnt="0">
        <dgm:presLayoutVars>
          <dgm:hierBranch val="r"/>
        </dgm:presLayoutVars>
      </dgm:prSet>
      <dgm:spPr/>
    </dgm:pt>
    <dgm:pt modelId="{E80E27ED-6403-4F44-9782-AF2E0837E740}" type="pres">
      <dgm:prSet presAssocID="{5ABB09E1-80E4-4610-B57B-3ED35027D99B}" presName="rootComposite" presStyleCnt="0"/>
      <dgm:spPr/>
    </dgm:pt>
    <dgm:pt modelId="{E3DF2EB1-75B8-4856-999A-52F825F5E735}" type="pres">
      <dgm:prSet presAssocID="{5ABB09E1-80E4-4610-B57B-3ED35027D99B}" presName="rootText" presStyleLbl="node3" presStyleIdx="1" presStyleCnt="13">
        <dgm:presLayoutVars>
          <dgm:chPref val="3"/>
        </dgm:presLayoutVars>
      </dgm:prSet>
      <dgm:spPr/>
    </dgm:pt>
    <dgm:pt modelId="{1B474C64-07CA-45A6-A2C8-F2BC57F3D4C4}" type="pres">
      <dgm:prSet presAssocID="{5ABB09E1-80E4-4610-B57B-3ED35027D99B}" presName="rootConnector" presStyleLbl="node3" presStyleIdx="1" presStyleCnt="13"/>
      <dgm:spPr/>
    </dgm:pt>
    <dgm:pt modelId="{FAA733EE-46D6-402F-8A00-8DB388B41551}" type="pres">
      <dgm:prSet presAssocID="{5ABB09E1-80E4-4610-B57B-3ED35027D99B}" presName="hierChild4" presStyleCnt="0"/>
      <dgm:spPr/>
    </dgm:pt>
    <dgm:pt modelId="{3AFF6705-097C-4CFC-880F-7BEDCDCF961F}" type="pres">
      <dgm:prSet presAssocID="{5ABB09E1-80E4-4610-B57B-3ED35027D99B}" presName="hierChild5" presStyleCnt="0"/>
      <dgm:spPr/>
    </dgm:pt>
    <dgm:pt modelId="{A3A51C26-CC1C-4C95-80C0-E54B3195EEC8}" type="pres">
      <dgm:prSet presAssocID="{C4310256-2D27-4426-9060-EEEB5AE0DB29}" presName="Name50" presStyleLbl="parChTrans1D3" presStyleIdx="2" presStyleCnt="13"/>
      <dgm:spPr/>
    </dgm:pt>
    <dgm:pt modelId="{CF72F6A5-225A-4B42-93AD-79E5AB63ADBA}" type="pres">
      <dgm:prSet presAssocID="{72A9A038-F50D-494F-A899-76C0E3FF210D}" presName="hierRoot2" presStyleCnt="0">
        <dgm:presLayoutVars>
          <dgm:hierBranch val="l"/>
        </dgm:presLayoutVars>
      </dgm:prSet>
      <dgm:spPr/>
    </dgm:pt>
    <dgm:pt modelId="{EFE6C0EB-808D-42D3-A7AF-681440136CF6}" type="pres">
      <dgm:prSet presAssocID="{72A9A038-F50D-494F-A899-76C0E3FF210D}" presName="rootComposite" presStyleCnt="0"/>
      <dgm:spPr/>
    </dgm:pt>
    <dgm:pt modelId="{0ABFDFC7-B666-449E-A4A8-9BC1F6EACD9B}" type="pres">
      <dgm:prSet presAssocID="{72A9A038-F50D-494F-A899-76C0E3FF210D}" presName="rootText" presStyleLbl="node3" presStyleIdx="2" presStyleCnt="13">
        <dgm:presLayoutVars>
          <dgm:chPref val="3"/>
        </dgm:presLayoutVars>
      </dgm:prSet>
      <dgm:spPr/>
    </dgm:pt>
    <dgm:pt modelId="{785D9075-02D3-4586-900A-FBA0D876CE81}" type="pres">
      <dgm:prSet presAssocID="{72A9A038-F50D-494F-A899-76C0E3FF210D}" presName="rootConnector" presStyleLbl="node3" presStyleIdx="2" presStyleCnt="13"/>
      <dgm:spPr/>
    </dgm:pt>
    <dgm:pt modelId="{65429F62-BB88-4FAB-8FAB-4E671E340032}" type="pres">
      <dgm:prSet presAssocID="{72A9A038-F50D-494F-A899-76C0E3FF210D}" presName="hierChild4" presStyleCnt="0"/>
      <dgm:spPr/>
    </dgm:pt>
    <dgm:pt modelId="{D8F14E3F-83AC-4B37-88B6-E71834F3F68F}" type="pres">
      <dgm:prSet presAssocID="{72A9A038-F50D-494F-A899-76C0E3FF210D}" presName="hierChild5" presStyleCnt="0"/>
      <dgm:spPr/>
    </dgm:pt>
    <dgm:pt modelId="{7094B01A-C144-4FA1-8DF4-57EE8AE239AC}" type="pres">
      <dgm:prSet presAssocID="{F49A525E-9E04-4822-8FE8-2706D465B512}" presName="hierChild5" presStyleCnt="0"/>
      <dgm:spPr/>
    </dgm:pt>
    <dgm:pt modelId="{2C1AC2D8-31EB-4B9B-85E1-8D391141C453}" type="pres">
      <dgm:prSet presAssocID="{6E14A1A7-69A7-4B5E-AFC9-27A9AFCC3C71}" presName="Name35" presStyleLbl="parChTrans1D2" presStyleIdx="1" presStyleCnt="4"/>
      <dgm:spPr/>
    </dgm:pt>
    <dgm:pt modelId="{B09FF8BA-0894-45A9-84A9-B59AA5641DCD}" type="pres">
      <dgm:prSet presAssocID="{D192A856-489E-4528-AC5B-0DDABA36E036}" presName="hierRoot2" presStyleCnt="0">
        <dgm:presLayoutVars>
          <dgm:hierBranch val="l"/>
        </dgm:presLayoutVars>
      </dgm:prSet>
      <dgm:spPr/>
    </dgm:pt>
    <dgm:pt modelId="{B4B60350-E73D-4282-A01C-D9BC63A4721B}" type="pres">
      <dgm:prSet presAssocID="{D192A856-489E-4528-AC5B-0DDABA36E036}" presName="rootComposite" presStyleCnt="0"/>
      <dgm:spPr/>
    </dgm:pt>
    <dgm:pt modelId="{378D4798-A178-4A3A-A344-E657FDF85B80}" type="pres">
      <dgm:prSet presAssocID="{D192A856-489E-4528-AC5B-0DDABA36E036}" presName="rootText" presStyleLbl="node2" presStyleIdx="1" presStyleCnt="4">
        <dgm:presLayoutVars>
          <dgm:chPref val="3"/>
        </dgm:presLayoutVars>
      </dgm:prSet>
      <dgm:spPr/>
    </dgm:pt>
    <dgm:pt modelId="{B8EF95FF-04A3-4C02-B6B2-E8E162F0248F}" type="pres">
      <dgm:prSet presAssocID="{D192A856-489E-4528-AC5B-0DDABA36E036}" presName="rootConnector" presStyleLbl="node2" presStyleIdx="1" presStyleCnt="4"/>
      <dgm:spPr/>
    </dgm:pt>
    <dgm:pt modelId="{FD689CA5-9B72-4E0F-B3CD-71A8910C49E5}" type="pres">
      <dgm:prSet presAssocID="{D192A856-489E-4528-AC5B-0DDABA36E036}" presName="hierChild4" presStyleCnt="0"/>
      <dgm:spPr/>
    </dgm:pt>
    <dgm:pt modelId="{AE4F959A-B95F-40D8-B2BA-B7655FD85928}" type="pres">
      <dgm:prSet presAssocID="{27043523-B4D2-484F-BD63-CC7D4D0B23C7}" presName="Name50" presStyleLbl="parChTrans1D3" presStyleIdx="3" presStyleCnt="13"/>
      <dgm:spPr/>
    </dgm:pt>
    <dgm:pt modelId="{05EAA35C-BD11-4766-BFF9-3F3AA2F4190B}" type="pres">
      <dgm:prSet presAssocID="{FB5CDA6E-32E5-4B36-948F-DEC0FB6A13EF}" presName="hierRoot2" presStyleCnt="0">
        <dgm:presLayoutVars>
          <dgm:hierBranch val="r"/>
        </dgm:presLayoutVars>
      </dgm:prSet>
      <dgm:spPr/>
    </dgm:pt>
    <dgm:pt modelId="{B6B3753A-7599-4AB6-AECA-8DDE695DE91F}" type="pres">
      <dgm:prSet presAssocID="{FB5CDA6E-32E5-4B36-948F-DEC0FB6A13EF}" presName="rootComposite" presStyleCnt="0"/>
      <dgm:spPr/>
    </dgm:pt>
    <dgm:pt modelId="{1C0AFD29-4C10-481C-86C9-2FC327CB2AB9}" type="pres">
      <dgm:prSet presAssocID="{FB5CDA6E-32E5-4B36-948F-DEC0FB6A13EF}" presName="rootText" presStyleLbl="node3" presStyleIdx="3" presStyleCnt="13">
        <dgm:presLayoutVars>
          <dgm:chPref val="3"/>
        </dgm:presLayoutVars>
      </dgm:prSet>
      <dgm:spPr/>
    </dgm:pt>
    <dgm:pt modelId="{6A7B7CDB-0F8D-4D78-90B7-16970CFE8447}" type="pres">
      <dgm:prSet presAssocID="{FB5CDA6E-32E5-4B36-948F-DEC0FB6A13EF}" presName="rootConnector" presStyleLbl="node3" presStyleIdx="3" presStyleCnt="13"/>
      <dgm:spPr/>
    </dgm:pt>
    <dgm:pt modelId="{2542E687-AE7D-400D-B8E1-337EC30E72CD}" type="pres">
      <dgm:prSet presAssocID="{FB5CDA6E-32E5-4B36-948F-DEC0FB6A13EF}" presName="hierChild4" presStyleCnt="0"/>
      <dgm:spPr/>
    </dgm:pt>
    <dgm:pt modelId="{4629947C-0F84-46F5-B726-A879BC14FDDE}" type="pres">
      <dgm:prSet presAssocID="{FB5CDA6E-32E5-4B36-948F-DEC0FB6A13EF}" presName="hierChild5" presStyleCnt="0"/>
      <dgm:spPr/>
    </dgm:pt>
    <dgm:pt modelId="{40375B5E-45A2-4B98-B6C3-B8529BF46A3F}" type="pres">
      <dgm:prSet presAssocID="{DFCBAEE6-B101-45C9-A870-9F12A6DF3E5E}" presName="Name50" presStyleLbl="parChTrans1D3" presStyleIdx="4" presStyleCnt="13"/>
      <dgm:spPr/>
    </dgm:pt>
    <dgm:pt modelId="{9D6623AA-1058-48E3-82BB-3F42C1F777D9}" type="pres">
      <dgm:prSet presAssocID="{93B32B4A-45AE-44A7-A788-ED865E7B2350}" presName="hierRoot2" presStyleCnt="0">
        <dgm:presLayoutVars>
          <dgm:hierBranch val="l"/>
        </dgm:presLayoutVars>
      </dgm:prSet>
      <dgm:spPr/>
    </dgm:pt>
    <dgm:pt modelId="{452D4211-A046-4992-B2BE-47D64973EEB3}" type="pres">
      <dgm:prSet presAssocID="{93B32B4A-45AE-44A7-A788-ED865E7B2350}" presName="rootComposite" presStyleCnt="0"/>
      <dgm:spPr/>
    </dgm:pt>
    <dgm:pt modelId="{E82A9EAD-145C-4D8C-9FBC-54858E801C2D}" type="pres">
      <dgm:prSet presAssocID="{93B32B4A-45AE-44A7-A788-ED865E7B2350}" presName="rootText" presStyleLbl="node3" presStyleIdx="4" presStyleCnt="13">
        <dgm:presLayoutVars>
          <dgm:chPref val="3"/>
        </dgm:presLayoutVars>
      </dgm:prSet>
      <dgm:spPr/>
    </dgm:pt>
    <dgm:pt modelId="{4209F147-B493-4305-AC84-7A0CFF1BD04A}" type="pres">
      <dgm:prSet presAssocID="{93B32B4A-45AE-44A7-A788-ED865E7B2350}" presName="rootConnector" presStyleLbl="node3" presStyleIdx="4" presStyleCnt="13"/>
      <dgm:spPr/>
    </dgm:pt>
    <dgm:pt modelId="{C6726EE2-944B-48C0-8F22-722817587A72}" type="pres">
      <dgm:prSet presAssocID="{93B32B4A-45AE-44A7-A788-ED865E7B2350}" presName="hierChild4" presStyleCnt="0"/>
      <dgm:spPr/>
    </dgm:pt>
    <dgm:pt modelId="{2C05BE2C-BECD-4C13-90B2-1A94366CB7A4}" type="pres">
      <dgm:prSet presAssocID="{93B32B4A-45AE-44A7-A788-ED865E7B2350}" presName="hierChild5" presStyleCnt="0"/>
      <dgm:spPr/>
    </dgm:pt>
    <dgm:pt modelId="{6D96FC12-38A2-44C4-9299-00C912965DBF}" type="pres">
      <dgm:prSet presAssocID="{DA84F41B-D118-47B6-9B81-9E718A2D3B7B}" presName="Name50" presStyleLbl="parChTrans1D3" presStyleIdx="5" presStyleCnt="13"/>
      <dgm:spPr/>
    </dgm:pt>
    <dgm:pt modelId="{2B72D070-9333-4594-A1BB-4ADAF1D250B9}" type="pres">
      <dgm:prSet presAssocID="{086664AA-07CF-49BF-9DE1-9ECFCE0B851D}" presName="hierRoot2" presStyleCnt="0">
        <dgm:presLayoutVars>
          <dgm:hierBranch val="l"/>
        </dgm:presLayoutVars>
      </dgm:prSet>
      <dgm:spPr/>
    </dgm:pt>
    <dgm:pt modelId="{C9602A5F-CBD9-4237-97BF-227A23EB19AB}" type="pres">
      <dgm:prSet presAssocID="{086664AA-07CF-49BF-9DE1-9ECFCE0B851D}" presName="rootComposite" presStyleCnt="0"/>
      <dgm:spPr/>
    </dgm:pt>
    <dgm:pt modelId="{AC010812-F4A1-4305-B418-494AD906C9BD}" type="pres">
      <dgm:prSet presAssocID="{086664AA-07CF-49BF-9DE1-9ECFCE0B851D}" presName="rootText" presStyleLbl="node3" presStyleIdx="5" presStyleCnt="13">
        <dgm:presLayoutVars>
          <dgm:chPref val="3"/>
        </dgm:presLayoutVars>
      </dgm:prSet>
      <dgm:spPr/>
    </dgm:pt>
    <dgm:pt modelId="{DECAD943-6FC4-41E6-9627-FDC5F60DF951}" type="pres">
      <dgm:prSet presAssocID="{086664AA-07CF-49BF-9DE1-9ECFCE0B851D}" presName="rootConnector" presStyleLbl="node3" presStyleIdx="5" presStyleCnt="13"/>
      <dgm:spPr/>
    </dgm:pt>
    <dgm:pt modelId="{FBFFC4B0-491A-4EF3-9EF7-AD7E9D00D642}" type="pres">
      <dgm:prSet presAssocID="{086664AA-07CF-49BF-9DE1-9ECFCE0B851D}" presName="hierChild4" presStyleCnt="0"/>
      <dgm:spPr/>
    </dgm:pt>
    <dgm:pt modelId="{FC362476-3A52-462A-88BD-CA016D51F645}" type="pres">
      <dgm:prSet presAssocID="{086664AA-07CF-49BF-9DE1-9ECFCE0B851D}" presName="hierChild5" presStyleCnt="0"/>
      <dgm:spPr/>
    </dgm:pt>
    <dgm:pt modelId="{028DDFC4-2D73-4DAF-BD1E-883C55BAEBB1}" type="pres">
      <dgm:prSet presAssocID="{D192A856-489E-4528-AC5B-0DDABA36E036}" presName="hierChild5" presStyleCnt="0"/>
      <dgm:spPr/>
    </dgm:pt>
    <dgm:pt modelId="{1C28F7EF-54A9-48A6-B20F-C9A654E1FD1D}" type="pres">
      <dgm:prSet presAssocID="{1609D991-899D-4CBC-A893-C3188B21F83B}" presName="Name35" presStyleLbl="parChTrans1D2" presStyleIdx="2" presStyleCnt="4"/>
      <dgm:spPr/>
    </dgm:pt>
    <dgm:pt modelId="{0D0C5240-FF97-4E77-A4EE-E2D654F993E0}" type="pres">
      <dgm:prSet presAssocID="{67223302-9D2E-42B1-B1FB-78BA32542481}" presName="hierRoot2" presStyleCnt="0">
        <dgm:presLayoutVars>
          <dgm:hierBranch val="l"/>
        </dgm:presLayoutVars>
      </dgm:prSet>
      <dgm:spPr/>
    </dgm:pt>
    <dgm:pt modelId="{0817589D-96B4-4216-80EC-97BE1DBD46A7}" type="pres">
      <dgm:prSet presAssocID="{67223302-9D2E-42B1-B1FB-78BA32542481}" presName="rootComposite" presStyleCnt="0"/>
      <dgm:spPr/>
    </dgm:pt>
    <dgm:pt modelId="{92E93C33-699C-44BF-A571-B76CD46CF7A8}" type="pres">
      <dgm:prSet presAssocID="{67223302-9D2E-42B1-B1FB-78BA32542481}" presName="rootText" presStyleLbl="node2" presStyleIdx="2" presStyleCnt="4">
        <dgm:presLayoutVars>
          <dgm:chPref val="3"/>
        </dgm:presLayoutVars>
      </dgm:prSet>
      <dgm:spPr/>
    </dgm:pt>
    <dgm:pt modelId="{A5A8BB8C-5B1F-4DFF-B6F2-B6388E5B441C}" type="pres">
      <dgm:prSet presAssocID="{67223302-9D2E-42B1-B1FB-78BA32542481}" presName="rootConnector" presStyleLbl="node2" presStyleIdx="2" presStyleCnt="4"/>
      <dgm:spPr/>
    </dgm:pt>
    <dgm:pt modelId="{845E8670-B40F-4E44-97D0-F4D68655BA7B}" type="pres">
      <dgm:prSet presAssocID="{67223302-9D2E-42B1-B1FB-78BA32542481}" presName="hierChild4" presStyleCnt="0"/>
      <dgm:spPr/>
    </dgm:pt>
    <dgm:pt modelId="{C5EA0DE7-9886-463E-88B2-C903B43A5847}" type="pres">
      <dgm:prSet presAssocID="{AD9DEC35-B842-4FB8-99FF-A5B9D454B25E}" presName="Name50" presStyleLbl="parChTrans1D3" presStyleIdx="6" presStyleCnt="13"/>
      <dgm:spPr/>
    </dgm:pt>
    <dgm:pt modelId="{16D9669E-0D6F-4C1C-8267-5398D38B84CE}" type="pres">
      <dgm:prSet presAssocID="{39B1B637-6DFB-40F6-B679-B1043E927801}" presName="hierRoot2" presStyleCnt="0">
        <dgm:presLayoutVars>
          <dgm:hierBranch val="r"/>
        </dgm:presLayoutVars>
      </dgm:prSet>
      <dgm:spPr/>
    </dgm:pt>
    <dgm:pt modelId="{A20F2EA9-792E-4B47-A68C-5AC395CC9D44}" type="pres">
      <dgm:prSet presAssocID="{39B1B637-6DFB-40F6-B679-B1043E927801}" presName="rootComposite" presStyleCnt="0"/>
      <dgm:spPr/>
    </dgm:pt>
    <dgm:pt modelId="{BC96E585-5D83-4F26-943C-2F86AD3BE0DC}" type="pres">
      <dgm:prSet presAssocID="{39B1B637-6DFB-40F6-B679-B1043E927801}" presName="rootText" presStyleLbl="node3" presStyleIdx="6" presStyleCnt="13">
        <dgm:presLayoutVars>
          <dgm:chPref val="3"/>
        </dgm:presLayoutVars>
      </dgm:prSet>
      <dgm:spPr/>
    </dgm:pt>
    <dgm:pt modelId="{C9C8C3D9-8A87-4218-9D9A-6BB7CDB8D360}" type="pres">
      <dgm:prSet presAssocID="{39B1B637-6DFB-40F6-B679-B1043E927801}" presName="rootConnector" presStyleLbl="node3" presStyleIdx="6" presStyleCnt="13"/>
      <dgm:spPr/>
    </dgm:pt>
    <dgm:pt modelId="{56AA8A2A-3D85-4483-B763-EDCC66D4D1F6}" type="pres">
      <dgm:prSet presAssocID="{39B1B637-6DFB-40F6-B679-B1043E927801}" presName="hierChild4" presStyleCnt="0"/>
      <dgm:spPr/>
    </dgm:pt>
    <dgm:pt modelId="{4BEF9BE6-6180-4750-8A3F-749DCEB8C140}" type="pres">
      <dgm:prSet presAssocID="{39B1B637-6DFB-40F6-B679-B1043E927801}" presName="hierChild5" presStyleCnt="0"/>
      <dgm:spPr/>
    </dgm:pt>
    <dgm:pt modelId="{E6C7DC76-F892-45FD-AFFF-AFF375057677}" type="pres">
      <dgm:prSet presAssocID="{A468C396-6983-4510-82BC-EF1EFC8C2AF4}" presName="Name50" presStyleLbl="parChTrans1D3" presStyleIdx="7" presStyleCnt="13"/>
      <dgm:spPr/>
    </dgm:pt>
    <dgm:pt modelId="{F8B2B507-E37B-438F-B8E4-858B6D496ABB}" type="pres">
      <dgm:prSet presAssocID="{2FBA48F8-BE4C-439C-A01C-FEA1D6A40FAE}" presName="hierRoot2" presStyleCnt="0">
        <dgm:presLayoutVars>
          <dgm:hierBranch val="r"/>
        </dgm:presLayoutVars>
      </dgm:prSet>
      <dgm:spPr/>
    </dgm:pt>
    <dgm:pt modelId="{0537F232-F622-49E3-A737-DB6A14F86E7E}" type="pres">
      <dgm:prSet presAssocID="{2FBA48F8-BE4C-439C-A01C-FEA1D6A40FAE}" presName="rootComposite" presStyleCnt="0"/>
      <dgm:spPr/>
    </dgm:pt>
    <dgm:pt modelId="{98A2CD25-F14B-42F9-B85C-0D1F4C89CA97}" type="pres">
      <dgm:prSet presAssocID="{2FBA48F8-BE4C-439C-A01C-FEA1D6A40FAE}" presName="rootText" presStyleLbl="node3" presStyleIdx="7" presStyleCnt="13">
        <dgm:presLayoutVars>
          <dgm:chPref val="3"/>
        </dgm:presLayoutVars>
      </dgm:prSet>
      <dgm:spPr/>
    </dgm:pt>
    <dgm:pt modelId="{701AAED2-0475-4AEF-8EDC-A8A22A68C151}" type="pres">
      <dgm:prSet presAssocID="{2FBA48F8-BE4C-439C-A01C-FEA1D6A40FAE}" presName="rootConnector" presStyleLbl="node3" presStyleIdx="7" presStyleCnt="13"/>
      <dgm:spPr/>
    </dgm:pt>
    <dgm:pt modelId="{91F47454-7571-4299-B9F8-FB99D6E82D79}" type="pres">
      <dgm:prSet presAssocID="{2FBA48F8-BE4C-439C-A01C-FEA1D6A40FAE}" presName="hierChild4" presStyleCnt="0"/>
      <dgm:spPr/>
    </dgm:pt>
    <dgm:pt modelId="{326D02B8-D3E3-4DE9-BDA8-562019563514}" type="pres">
      <dgm:prSet presAssocID="{2FBA48F8-BE4C-439C-A01C-FEA1D6A40FAE}" presName="hierChild5" presStyleCnt="0"/>
      <dgm:spPr/>
    </dgm:pt>
    <dgm:pt modelId="{070453CF-22D0-4D3B-A87A-7285F1C1A0AF}" type="pres">
      <dgm:prSet presAssocID="{D471747B-0B7F-4663-8788-1F3155FD35EB}" presName="Name50" presStyleLbl="parChTrans1D3" presStyleIdx="8" presStyleCnt="13"/>
      <dgm:spPr/>
    </dgm:pt>
    <dgm:pt modelId="{BD7937D4-A8FA-433A-8DA3-E8A928963682}" type="pres">
      <dgm:prSet presAssocID="{9B045462-E077-4E2C-8105-051836EF442C}" presName="hierRoot2" presStyleCnt="0">
        <dgm:presLayoutVars>
          <dgm:hierBranch val="r"/>
        </dgm:presLayoutVars>
      </dgm:prSet>
      <dgm:spPr/>
    </dgm:pt>
    <dgm:pt modelId="{35C22D85-B0B9-43D2-95B0-67C5351A0817}" type="pres">
      <dgm:prSet presAssocID="{9B045462-E077-4E2C-8105-051836EF442C}" presName="rootComposite" presStyleCnt="0"/>
      <dgm:spPr/>
    </dgm:pt>
    <dgm:pt modelId="{AF772225-4FD7-4A4E-B8EB-EDBC8CCCBA1A}" type="pres">
      <dgm:prSet presAssocID="{9B045462-E077-4E2C-8105-051836EF442C}" presName="rootText" presStyleLbl="node3" presStyleIdx="8" presStyleCnt="13">
        <dgm:presLayoutVars>
          <dgm:chPref val="3"/>
        </dgm:presLayoutVars>
      </dgm:prSet>
      <dgm:spPr/>
    </dgm:pt>
    <dgm:pt modelId="{850E380F-F567-4840-9E03-E804F92F0AFB}" type="pres">
      <dgm:prSet presAssocID="{9B045462-E077-4E2C-8105-051836EF442C}" presName="rootConnector" presStyleLbl="node3" presStyleIdx="8" presStyleCnt="13"/>
      <dgm:spPr/>
    </dgm:pt>
    <dgm:pt modelId="{5AFFA703-F102-4ADC-A67F-C4690FB6D284}" type="pres">
      <dgm:prSet presAssocID="{9B045462-E077-4E2C-8105-051836EF442C}" presName="hierChild4" presStyleCnt="0"/>
      <dgm:spPr/>
    </dgm:pt>
    <dgm:pt modelId="{2ED8446A-EFB8-430F-B0B7-6FC125E6E8F6}" type="pres">
      <dgm:prSet presAssocID="{9B045462-E077-4E2C-8105-051836EF442C}" presName="hierChild5" presStyleCnt="0"/>
      <dgm:spPr/>
    </dgm:pt>
    <dgm:pt modelId="{8A39919C-B8F0-4ABA-B7B2-A7A977B85994}" type="pres">
      <dgm:prSet presAssocID="{67223302-9D2E-42B1-B1FB-78BA32542481}" presName="hierChild5" presStyleCnt="0"/>
      <dgm:spPr/>
    </dgm:pt>
    <dgm:pt modelId="{AC9744F7-D700-47C3-B883-9D587B044D1C}" type="pres">
      <dgm:prSet presAssocID="{655A7149-17A3-479A-A91A-85B39B36CCCB}" presName="Name35" presStyleLbl="parChTrans1D2" presStyleIdx="3" presStyleCnt="4"/>
      <dgm:spPr/>
    </dgm:pt>
    <dgm:pt modelId="{34648C0D-3A13-4269-9D37-515743B3FB81}" type="pres">
      <dgm:prSet presAssocID="{5E665CF3-9B93-4CDF-9854-80AEDF30119D}" presName="hierRoot2" presStyleCnt="0">
        <dgm:presLayoutVars>
          <dgm:hierBranch val="l"/>
        </dgm:presLayoutVars>
      </dgm:prSet>
      <dgm:spPr/>
    </dgm:pt>
    <dgm:pt modelId="{F1B549DA-265A-4412-9317-E4C4398E8FD8}" type="pres">
      <dgm:prSet presAssocID="{5E665CF3-9B93-4CDF-9854-80AEDF30119D}" presName="rootComposite" presStyleCnt="0"/>
      <dgm:spPr/>
    </dgm:pt>
    <dgm:pt modelId="{BEF42C63-F76F-4435-A812-EBCBF66E2FDE}" type="pres">
      <dgm:prSet presAssocID="{5E665CF3-9B93-4CDF-9854-80AEDF30119D}" presName="rootText" presStyleLbl="node2" presStyleIdx="3" presStyleCnt="4">
        <dgm:presLayoutVars>
          <dgm:chPref val="3"/>
        </dgm:presLayoutVars>
      </dgm:prSet>
      <dgm:spPr/>
    </dgm:pt>
    <dgm:pt modelId="{3670396E-BEC4-42D8-8E30-8ECD8CB2FE7B}" type="pres">
      <dgm:prSet presAssocID="{5E665CF3-9B93-4CDF-9854-80AEDF30119D}" presName="rootConnector" presStyleLbl="node2" presStyleIdx="3" presStyleCnt="4"/>
      <dgm:spPr/>
    </dgm:pt>
    <dgm:pt modelId="{98D4CC15-522B-4768-8F6A-2190B23F44D4}" type="pres">
      <dgm:prSet presAssocID="{5E665CF3-9B93-4CDF-9854-80AEDF30119D}" presName="hierChild4" presStyleCnt="0"/>
      <dgm:spPr/>
    </dgm:pt>
    <dgm:pt modelId="{A1405C00-022B-4825-940D-DF13F7E72648}" type="pres">
      <dgm:prSet presAssocID="{BFF11CAC-0B34-40A1-BA65-95D21083CF33}" presName="Name50" presStyleLbl="parChTrans1D3" presStyleIdx="9" presStyleCnt="13"/>
      <dgm:spPr/>
    </dgm:pt>
    <dgm:pt modelId="{A00D9573-58D9-4243-912A-AA5B23ABC3B4}" type="pres">
      <dgm:prSet presAssocID="{6B9F116E-8282-43E5-8117-9F617CB4EFBB}" presName="hierRoot2" presStyleCnt="0">
        <dgm:presLayoutVars>
          <dgm:hierBranch val="r"/>
        </dgm:presLayoutVars>
      </dgm:prSet>
      <dgm:spPr/>
    </dgm:pt>
    <dgm:pt modelId="{B4FF4BB8-93A6-4B40-89A4-FDF844E239E3}" type="pres">
      <dgm:prSet presAssocID="{6B9F116E-8282-43E5-8117-9F617CB4EFBB}" presName="rootComposite" presStyleCnt="0"/>
      <dgm:spPr/>
    </dgm:pt>
    <dgm:pt modelId="{A92296D8-462E-4256-9990-7DBE1DB4DAFB}" type="pres">
      <dgm:prSet presAssocID="{6B9F116E-8282-43E5-8117-9F617CB4EFBB}" presName="rootText" presStyleLbl="node3" presStyleIdx="9" presStyleCnt="13">
        <dgm:presLayoutVars>
          <dgm:chPref val="3"/>
        </dgm:presLayoutVars>
      </dgm:prSet>
      <dgm:spPr/>
    </dgm:pt>
    <dgm:pt modelId="{62CC649E-9A98-46C5-AAA5-1AB15963C154}" type="pres">
      <dgm:prSet presAssocID="{6B9F116E-8282-43E5-8117-9F617CB4EFBB}" presName="rootConnector" presStyleLbl="node3" presStyleIdx="9" presStyleCnt="13"/>
      <dgm:spPr/>
    </dgm:pt>
    <dgm:pt modelId="{E5E653DB-A6E9-47FA-B008-73BC99ACF237}" type="pres">
      <dgm:prSet presAssocID="{6B9F116E-8282-43E5-8117-9F617CB4EFBB}" presName="hierChild4" presStyleCnt="0"/>
      <dgm:spPr/>
    </dgm:pt>
    <dgm:pt modelId="{BE9A1B4D-BA5E-4FE1-AD9D-02B5E70B1B49}" type="pres">
      <dgm:prSet presAssocID="{6B9F116E-8282-43E5-8117-9F617CB4EFBB}" presName="hierChild5" presStyleCnt="0"/>
      <dgm:spPr/>
    </dgm:pt>
    <dgm:pt modelId="{A7DD9C7F-1FF0-48F5-9BC5-97F0E8F6B6B0}" type="pres">
      <dgm:prSet presAssocID="{5DB24775-C8F1-4867-B6C8-CB9C63B9411C}" presName="Name50" presStyleLbl="parChTrans1D3" presStyleIdx="10" presStyleCnt="13"/>
      <dgm:spPr/>
    </dgm:pt>
    <dgm:pt modelId="{E0D3722B-B213-46B4-B01A-E6A1DFFBDC5A}" type="pres">
      <dgm:prSet presAssocID="{8CCAC106-F73D-415D-9B2F-87BBE7F7A5E7}" presName="hierRoot2" presStyleCnt="0">
        <dgm:presLayoutVars>
          <dgm:hierBranch val="r"/>
        </dgm:presLayoutVars>
      </dgm:prSet>
      <dgm:spPr/>
    </dgm:pt>
    <dgm:pt modelId="{0BA2176D-CC41-4713-9D43-7E7F7FC7B969}" type="pres">
      <dgm:prSet presAssocID="{8CCAC106-F73D-415D-9B2F-87BBE7F7A5E7}" presName="rootComposite" presStyleCnt="0"/>
      <dgm:spPr/>
    </dgm:pt>
    <dgm:pt modelId="{C476BE9A-09EC-431E-928B-7428130F3947}" type="pres">
      <dgm:prSet presAssocID="{8CCAC106-F73D-415D-9B2F-87BBE7F7A5E7}" presName="rootText" presStyleLbl="node3" presStyleIdx="10" presStyleCnt="13">
        <dgm:presLayoutVars>
          <dgm:chPref val="3"/>
        </dgm:presLayoutVars>
      </dgm:prSet>
      <dgm:spPr/>
    </dgm:pt>
    <dgm:pt modelId="{48B99153-8424-4030-AF24-877C0E460220}" type="pres">
      <dgm:prSet presAssocID="{8CCAC106-F73D-415D-9B2F-87BBE7F7A5E7}" presName="rootConnector" presStyleLbl="node3" presStyleIdx="10" presStyleCnt="13"/>
      <dgm:spPr/>
    </dgm:pt>
    <dgm:pt modelId="{70707613-6A9B-49FC-9444-68394255B7AB}" type="pres">
      <dgm:prSet presAssocID="{8CCAC106-F73D-415D-9B2F-87BBE7F7A5E7}" presName="hierChild4" presStyleCnt="0"/>
      <dgm:spPr/>
    </dgm:pt>
    <dgm:pt modelId="{4A550BF3-401F-4124-8DC5-7F82AC7989F3}" type="pres">
      <dgm:prSet presAssocID="{8CCAC106-F73D-415D-9B2F-87BBE7F7A5E7}" presName="hierChild5" presStyleCnt="0"/>
      <dgm:spPr/>
    </dgm:pt>
    <dgm:pt modelId="{95DBF4F0-08F1-4644-AF87-7876AC5E40E6}" type="pres">
      <dgm:prSet presAssocID="{385F8610-FB6B-422B-A4C6-8C794503CC25}" presName="Name50" presStyleLbl="parChTrans1D3" presStyleIdx="11" presStyleCnt="13"/>
      <dgm:spPr/>
    </dgm:pt>
    <dgm:pt modelId="{8FD0B567-BAF3-4DA5-AD2D-0CA370E45C18}" type="pres">
      <dgm:prSet presAssocID="{3C82E57D-E854-4FBE-932A-9D24578545E6}" presName="hierRoot2" presStyleCnt="0">
        <dgm:presLayoutVars>
          <dgm:hierBranch val="r"/>
        </dgm:presLayoutVars>
      </dgm:prSet>
      <dgm:spPr/>
    </dgm:pt>
    <dgm:pt modelId="{522CF9A6-609B-49BF-B2DD-69E594C8284E}" type="pres">
      <dgm:prSet presAssocID="{3C82E57D-E854-4FBE-932A-9D24578545E6}" presName="rootComposite" presStyleCnt="0"/>
      <dgm:spPr/>
    </dgm:pt>
    <dgm:pt modelId="{C7985502-09DF-445E-9F4C-FC17D4A97D95}" type="pres">
      <dgm:prSet presAssocID="{3C82E57D-E854-4FBE-932A-9D24578545E6}" presName="rootText" presStyleLbl="node3" presStyleIdx="11" presStyleCnt="13">
        <dgm:presLayoutVars>
          <dgm:chPref val="3"/>
        </dgm:presLayoutVars>
      </dgm:prSet>
      <dgm:spPr/>
    </dgm:pt>
    <dgm:pt modelId="{C8ED194F-E53B-4C7F-AFCD-F3DDA33712A9}" type="pres">
      <dgm:prSet presAssocID="{3C82E57D-E854-4FBE-932A-9D24578545E6}" presName="rootConnector" presStyleLbl="node3" presStyleIdx="11" presStyleCnt="13"/>
      <dgm:spPr/>
    </dgm:pt>
    <dgm:pt modelId="{86F905A0-3DFD-427E-B589-28035F804B5C}" type="pres">
      <dgm:prSet presAssocID="{3C82E57D-E854-4FBE-932A-9D24578545E6}" presName="hierChild4" presStyleCnt="0"/>
      <dgm:spPr/>
    </dgm:pt>
    <dgm:pt modelId="{A1267853-E348-4E0B-8904-854A01FA9BA9}" type="pres">
      <dgm:prSet presAssocID="{3C82E57D-E854-4FBE-932A-9D24578545E6}" presName="hierChild5" presStyleCnt="0"/>
      <dgm:spPr/>
    </dgm:pt>
    <dgm:pt modelId="{0A6C18D1-D53A-40E2-ACAF-05E4676BE65C}" type="pres">
      <dgm:prSet presAssocID="{06209096-84FB-42C9-9772-82D3776B69CE}" presName="Name50" presStyleLbl="parChTrans1D3" presStyleIdx="12" presStyleCnt="13"/>
      <dgm:spPr/>
    </dgm:pt>
    <dgm:pt modelId="{3BA1A65D-3F15-41C8-99FD-A53F3C164723}" type="pres">
      <dgm:prSet presAssocID="{F1F72B4F-E59C-490C-A781-857357C281DB}" presName="hierRoot2" presStyleCnt="0">
        <dgm:presLayoutVars>
          <dgm:hierBranch val="l"/>
        </dgm:presLayoutVars>
      </dgm:prSet>
      <dgm:spPr/>
    </dgm:pt>
    <dgm:pt modelId="{0398366E-C65D-4C5A-8C35-67F00C1CD791}" type="pres">
      <dgm:prSet presAssocID="{F1F72B4F-E59C-490C-A781-857357C281DB}" presName="rootComposite" presStyleCnt="0"/>
      <dgm:spPr/>
    </dgm:pt>
    <dgm:pt modelId="{C3E7C2B3-614C-47C1-A646-16796E3215AA}" type="pres">
      <dgm:prSet presAssocID="{F1F72B4F-E59C-490C-A781-857357C281DB}" presName="rootText" presStyleLbl="node3" presStyleIdx="12" presStyleCnt="13" custLinFactNeighborX="816" custLinFactNeighborY="-30569">
        <dgm:presLayoutVars>
          <dgm:chPref val="3"/>
        </dgm:presLayoutVars>
      </dgm:prSet>
      <dgm:spPr/>
    </dgm:pt>
    <dgm:pt modelId="{8E407EC9-6ABF-4278-9CD7-88298E06A9BD}" type="pres">
      <dgm:prSet presAssocID="{F1F72B4F-E59C-490C-A781-857357C281DB}" presName="rootConnector" presStyleLbl="node3" presStyleIdx="12" presStyleCnt="13"/>
      <dgm:spPr/>
    </dgm:pt>
    <dgm:pt modelId="{D5D91C84-5C5A-479D-ACAF-3A97D088E540}" type="pres">
      <dgm:prSet presAssocID="{F1F72B4F-E59C-490C-A781-857357C281DB}" presName="hierChild4" presStyleCnt="0"/>
      <dgm:spPr/>
    </dgm:pt>
    <dgm:pt modelId="{F2095295-26C7-4CE2-9495-C0E23CD245C0}" type="pres">
      <dgm:prSet presAssocID="{F1F72B4F-E59C-490C-A781-857357C281DB}" presName="hierChild5" presStyleCnt="0"/>
      <dgm:spPr/>
    </dgm:pt>
    <dgm:pt modelId="{D366A585-60F1-48F0-8E6D-E1D8298CE864}" type="pres">
      <dgm:prSet presAssocID="{5E665CF3-9B93-4CDF-9854-80AEDF30119D}" presName="hierChild5" presStyleCnt="0"/>
      <dgm:spPr/>
    </dgm:pt>
    <dgm:pt modelId="{49AAA3CE-0E33-4082-8951-1DBD67E609FE}" type="pres">
      <dgm:prSet presAssocID="{2F693DF3-7D6A-4EDF-888F-F5AED0D1E5C9}" presName="hierChild3" presStyleCnt="0"/>
      <dgm:spPr/>
    </dgm:pt>
  </dgm:ptLst>
  <dgm:cxnLst>
    <dgm:cxn modelId="{5D4A3203-60B4-4BD7-B3D7-2F0E49132817}" type="presOf" srcId="{5ABB09E1-80E4-4610-B57B-3ED35027D99B}" destId="{1B474C64-07CA-45A6-A2C8-F2BC57F3D4C4}" srcOrd="1" destOrd="0" presId="urn:microsoft.com/office/officeart/2005/8/layout/orgChart1"/>
    <dgm:cxn modelId="{BA5A6A03-B057-47A5-B058-388D1B4F4283}" type="presOf" srcId="{BFF11CAC-0B34-40A1-BA65-95D21083CF33}" destId="{A1405C00-022B-4825-940D-DF13F7E72648}" srcOrd="0" destOrd="0" presId="urn:microsoft.com/office/officeart/2005/8/layout/orgChart1"/>
    <dgm:cxn modelId="{CFEAA206-C49A-4661-AD43-8D9AA70C4129}" type="presOf" srcId="{6B9F116E-8282-43E5-8117-9F617CB4EFBB}" destId="{A92296D8-462E-4256-9990-7DBE1DB4DAFB}" srcOrd="0" destOrd="0" presId="urn:microsoft.com/office/officeart/2005/8/layout/orgChart1"/>
    <dgm:cxn modelId="{81D8B406-4D86-47E2-8452-4BCFE018A6F1}" type="presOf" srcId="{9B045462-E077-4E2C-8105-051836EF442C}" destId="{AF772225-4FD7-4A4E-B8EB-EDBC8CCCBA1A}" srcOrd="0" destOrd="0" presId="urn:microsoft.com/office/officeart/2005/8/layout/orgChart1"/>
    <dgm:cxn modelId="{5C50DD08-CA41-4194-B72B-5682BE8385C8}" srcId="{5E665CF3-9B93-4CDF-9854-80AEDF30119D}" destId="{6B9F116E-8282-43E5-8117-9F617CB4EFBB}" srcOrd="0" destOrd="0" parTransId="{BFF11CAC-0B34-40A1-BA65-95D21083CF33}" sibTransId="{89B75C7D-CC28-496B-8B46-40184EFA834B}"/>
    <dgm:cxn modelId="{A5C61B09-2292-4D1E-B0CD-4FA8624E0826}" type="presOf" srcId="{D192A856-489E-4528-AC5B-0DDABA36E036}" destId="{B8EF95FF-04A3-4C02-B6B2-E8E162F0248F}" srcOrd="1" destOrd="0" presId="urn:microsoft.com/office/officeart/2005/8/layout/orgChart1"/>
    <dgm:cxn modelId="{DE56C70A-B1B8-475E-9FB9-0A813D5092D1}" type="presOf" srcId="{2F693DF3-7D6A-4EDF-888F-F5AED0D1E5C9}" destId="{5CB9322E-F7D6-47AB-BD3F-757121F2F514}" srcOrd="0" destOrd="0" presId="urn:microsoft.com/office/officeart/2005/8/layout/orgChart1"/>
    <dgm:cxn modelId="{96C79B11-157D-47C1-983C-93808C7E5547}" type="presOf" srcId="{655A7149-17A3-479A-A91A-85B39B36CCCB}" destId="{AC9744F7-D700-47C3-B883-9D587B044D1C}" srcOrd="0" destOrd="0" presId="urn:microsoft.com/office/officeart/2005/8/layout/orgChart1"/>
    <dgm:cxn modelId="{147F3813-17AA-458A-9558-A847DA55F8E3}" type="presOf" srcId="{67223302-9D2E-42B1-B1FB-78BA32542481}" destId="{A5A8BB8C-5B1F-4DFF-B6F2-B6388E5B441C}" srcOrd="1" destOrd="0" presId="urn:microsoft.com/office/officeart/2005/8/layout/orgChart1"/>
    <dgm:cxn modelId="{CE008B15-B5AD-4D72-95D5-71F4CBA753EA}" type="presOf" srcId="{FB5CDA6E-32E5-4B36-948F-DEC0FB6A13EF}" destId="{1C0AFD29-4C10-481C-86C9-2FC327CB2AB9}" srcOrd="0" destOrd="0" presId="urn:microsoft.com/office/officeart/2005/8/layout/orgChart1"/>
    <dgm:cxn modelId="{4FD56718-FBC8-4ACC-9E48-4EA04D34AFB3}" type="presOf" srcId="{F1F72B4F-E59C-490C-A781-857357C281DB}" destId="{C3E7C2B3-614C-47C1-A646-16796E3215AA}" srcOrd="0" destOrd="0" presId="urn:microsoft.com/office/officeart/2005/8/layout/orgChart1"/>
    <dgm:cxn modelId="{183CDC1A-D445-47E1-95BC-83AD80258822}" type="presOf" srcId="{D471747B-0B7F-4663-8788-1F3155FD35EB}" destId="{070453CF-22D0-4D3B-A87A-7285F1C1A0AF}" srcOrd="0" destOrd="0" presId="urn:microsoft.com/office/officeart/2005/8/layout/orgChart1"/>
    <dgm:cxn modelId="{21EB0226-354B-46FD-8761-23F3A825170F}" type="presOf" srcId="{6E14A1A7-69A7-4B5E-AFC9-27A9AFCC3C71}" destId="{2C1AC2D8-31EB-4B9B-85E1-8D391141C453}" srcOrd="0" destOrd="0" presId="urn:microsoft.com/office/officeart/2005/8/layout/orgChart1"/>
    <dgm:cxn modelId="{14ABA526-5B86-4D6A-A858-D70D2AEA85A2}" type="presOf" srcId="{8CCAC106-F73D-415D-9B2F-87BBE7F7A5E7}" destId="{48B99153-8424-4030-AF24-877C0E460220}" srcOrd="1" destOrd="0" presId="urn:microsoft.com/office/officeart/2005/8/layout/orgChart1"/>
    <dgm:cxn modelId="{FFA12928-4233-4C37-8BE5-C850D0A5C682}" type="presOf" srcId="{A468C396-6983-4510-82BC-EF1EFC8C2AF4}" destId="{E6C7DC76-F892-45FD-AFFF-AFF375057677}" srcOrd="0" destOrd="0" presId="urn:microsoft.com/office/officeart/2005/8/layout/orgChart1"/>
    <dgm:cxn modelId="{6BB52D28-D82D-4DFA-92E2-BEA01F2F166D}" type="presOf" srcId="{2FBA48F8-BE4C-439C-A01C-FEA1D6A40FAE}" destId="{701AAED2-0475-4AEF-8EDC-A8A22A68C151}" srcOrd="1" destOrd="0" presId="urn:microsoft.com/office/officeart/2005/8/layout/orgChart1"/>
    <dgm:cxn modelId="{9F99012C-86D9-4722-8F3A-7466DE2E2AD5}" type="presOf" srcId="{5ABB09E1-80E4-4610-B57B-3ED35027D99B}" destId="{E3DF2EB1-75B8-4856-999A-52F825F5E735}" srcOrd="0" destOrd="0" presId="urn:microsoft.com/office/officeart/2005/8/layout/orgChart1"/>
    <dgm:cxn modelId="{7D70592D-5FAC-4C56-A78D-076DE0EF9B77}" srcId="{F49A525E-9E04-4822-8FE8-2706D465B512}" destId="{5ABB09E1-80E4-4610-B57B-3ED35027D99B}" srcOrd="1" destOrd="0" parTransId="{81C56540-613A-4B88-B954-4489064298DA}" sibTransId="{061CA11D-CFF5-40F4-99CE-78E24FD76F2A}"/>
    <dgm:cxn modelId="{189E602E-FDF4-4B6A-BE52-C1B15D54C4B4}" srcId="{D192A856-489E-4528-AC5B-0DDABA36E036}" destId="{FB5CDA6E-32E5-4B36-948F-DEC0FB6A13EF}" srcOrd="0" destOrd="0" parTransId="{27043523-B4D2-484F-BD63-CC7D4D0B23C7}" sibTransId="{E21058C9-A3F7-4241-B514-4FD316E95591}"/>
    <dgm:cxn modelId="{D361FA37-5668-4437-BDA2-F5F84F958460}" type="presOf" srcId="{1AB53A2F-CDD8-42FC-ADCF-998282C6E5B4}" destId="{9966D046-768D-402C-9E09-54A57EA18514}" srcOrd="0" destOrd="0" presId="urn:microsoft.com/office/officeart/2005/8/layout/orgChart1"/>
    <dgm:cxn modelId="{5BD79339-D7CD-4A90-B790-40AE7AB053ED}" type="presOf" srcId="{39B1B637-6DFB-40F6-B679-B1043E927801}" destId="{C9C8C3D9-8A87-4218-9D9A-6BB7CDB8D360}" srcOrd="1" destOrd="0" presId="urn:microsoft.com/office/officeart/2005/8/layout/orgChart1"/>
    <dgm:cxn modelId="{73445A5F-F85B-42EA-B324-26862E543668}" type="presOf" srcId="{72A9A038-F50D-494F-A899-76C0E3FF210D}" destId="{0ABFDFC7-B666-449E-A4A8-9BC1F6EACD9B}" srcOrd="0" destOrd="0" presId="urn:microsoft.com/office/officeart/2005/8/layout/orgChart1"/>
    <dgm:cxn modelId="{10C22560-4150-4AF5-AB94-398363CADC5F}" srcId="{D192A856-489E-4528-AC5B-0DDABA36E036}" destId="{93B32B4A-45AE-44A7-A788-ED865E7B2350}" srcOrd="1" destOrd="0" parTransId="{DFCBAEE6-B101-45C9-A870-9F12A6DF3E5E}" sibTransId="{E39C8617-2629-44B1-8982-9ABA21C2FAD3}"/>
    <dgm:cxn modelId="{88032942-0032-4251-A431-BE5C70761131}" type="presOf" srcId="{1AB53A2F-CDD8-42FC-ADCF-998282C6E5B4}" destId="{A7DF9366-AF1B-45BB-98BB-447527E48797}" srcOrd="1" destOrd="0" presId="urn:microsoft.com/office/officeart/2005/8/layout/orgChart1"/>
    <dgm:cxn modelId="{E3BE0743-7897-40BB-B804-EC54A6F9BC2E}" type="presOf" srcId="{206BA5CE-94B9-4305-8300-A10277E46F6D}" destId="{FF2D4D01-5B28-4D32-9F3F-80175E6D7813}" srcOrd="0" destOrd="0" presId="urn:microsoft.com/office/officeart/2005/8/layout/orgChart1"/>
    <dgm:cxn modelId="{B1844966-3A81-4C95-9A3C-CE74B47340E7}" type="presOf" srcId="{F1F72B4F-E59C-490C-A781-857357C281DB}" destId="{8E407EC9-6ABF-4278-9CD7-88298E06A9BD}" srcOrd="1" destOrd="0" presId="urn:microsoft.com/office/officeart/2005/8/layout/orgChart1"/>
    <dgm:cxn modelId="{3B9CAE69-50FF-4B1D-826A-9A3E03EC0BB9}" srcId="{5E665CF3-9B93-4CDF-9854-80AEDF30119D}" destId="{8CCAC106-F73D-415D-9B2F-87BBE7F7A5E7}" srcOrd="1" destOrd="0" parTransId="{5DB24775-C8F1-4867-B6C8-CB9C63B9411C}" sibTransId="{204775A8-6E22-47D1-A42F-FBA9F36B8EBF}"/>
    <dgm:cxn modelId="{9A83BD4A-60AE-4E5A-A632-2DA188894FA6}" srcId="{2F693DF3-7D6A-4EDF-888F-F5AED0D1E5C9}" destId="{F49A525E-9E04-4822-8FE8-2706D465B512}" srcOrd="0" destOrd="0" parTransId="{C3F34A91-3A4E-4244-AFDC-917F9AF8BDFB}" sibTransId="{F8545814-034E-4B20-821B-B32CE446E8FF}"/>
    <dgm:cxn modelId="{DE50936B-2B1C-416E-9D38-0C5EFF60E5C7}" srcId="{2F693DF3-7D6A-4EDF-888F-F5AED0D1E5C9}" destId="{67223302-9D2E-42B1-B1FB-78BA32542481}" srcOrd="2" destOrd="0" parTransId="{1609D991-899D-4CBC-A893-C3188B21F83B}" sibTransId="{E333929D-87CB-42A9-9DF5-7AF42F063730}"/>
    <dgm:cxn modelId="{C065AB6B-C4C1-46B0-8CEB-35E1475B2BC7}" type="presOf" srcId="{2FBA48F8-BE4C-439C-A01C-FEA1D6A40FAE}" destId="{98A2CD25-F14B-42F9-B85C-0D1F4C89CA97}" srcOrd="0" destOrd="0" presId="urn:microsoft.com/office/officeart/2005/8/layout/orgChart1"/>
    <dgm:cxn modelId="{41213C4C-D8FE-463E-AC52-30EE18D3BE49}" type="presOf" srcId="{DA84F41B-D118-47B6-9B81-9E718A2D3B7B}" destId="{6D96FC12-38A2-44C4-9299-00C912965DBF}" srcOrd="0" destOrd="0" presId="urn:microsoft.com/office/officeart/2005/8/layout/orgChart1"/>
    <dgm:cxn modelId="{B186846C-8108-4C03-AA57-F91FE765E984}" type="presOf" srcId="{385F8610-FB6B-422B-A4C6-8C794503CC25}" destId="{95DBF4F0-08F1-4644-AF87-7876AC5E40E6}" srcOrd="0" destOrd="0" presId="urn:microsoft.com/office/officeart/2005/8/layout/orgChart1"/>
    <dgm:cxn modelId="{66AB516E-88E5-4E38-AADD-19FC797A10D4}" type="presOf" srcId="{93B32B4A-45AE-44A7-A788-ED865E7B2350}" destId="{4209F147-B493-4305-AC84-7A0CFF1BD04A}" srcOrd="1" destOrd="0" presId="urn:microsoft.com/office/officeart/2005/8/layout/orgChart1"/>
    <dgm:cxn modelId="{7E429C51-6602-42E1-B9D1-0BF32CEF1C8B}" type="presOf" srcId="{1609D991-899D-4CBC-A893-C3188B21F83B}" destId="{1C28F7EF-54A9-48A6-B20F-C9A654E1FD1D}" srcOrd="0" destOrd="0" presId="urn:microsoft.com/office/officeart/2005/8/layout/orgChart1"/>
    <dgm:cxn modelId="{5C6FCE72-EC66-406A-8B04-D3E76F40178F}" type="presOf" srcId="{E04BB83B-FC22-4F7E-8366-7D4E55861AA8}" destId="{586622C4-D257-4103-8A3F-C171A160CD0B}" srcOrd="0" destOrd="0" presId="urn:microsoft.com/office/officeart/2005/8/layout/orgChart1"/>
    <dgm:cxn modelId="{0F818B53-526E-4784-AE4F-9786535A6B6C}" type="presOf" srcId="{AD9DEC35-B842-4FB8-99FF-A5B9D454B25E}" destId="{C5EA0DE7-9886-463E-88B2-C903B43A5847}" srcOrd="0" destOrd="0" presId="urn:microsoft.com/office/officeart/2005/8/layout/orgChart1"/>
    <dgm:cxn modelId="{45120F74-F622-4800-A82E-B6D3AA0F9A8B}" type="presOf" srcId="{3C82E57D-E854-4FBE-932A-9D24578545E6}" destId="{C8ED194F-E53B-4C7F-AFCD-F3DDA33712A9}" srcOrd="1" destOrd="0" presId="urn:microsoft.com/office/officeart/2005/8/layout/orgChart1"/>
    <dgm:cxn modelId="{C98AF154-BBF0-4BBC-8FE2-DCB5125BF122}" type="presOf" srcId="{3C82E57D-E854-4FBE-932A-9D24578545E6}" destId="{C7985502-09DF-445E-9F4C-FC17D4A97D95}" srcOrd="0" destOrd="0" presId="urn:microsoft.com/office/officeart/2005/8/layout/orgChart1"/>
    <dgm:cxn modelId="{BC02AE77-0AA0-48BB-B5EE-7E99F9B8529F}" srcId="{2F693DF3-7D6A-4EDF-888F-F5AED0D1E5C9}" destId="{5E665CF3-9B93-4CDF-9854-80AEDF30119D}" srcOrd="3" destOrd="0" parTransId="{655A7149-17A3-479A-A91A-85B39B36CCCB}" sibTransId="{782B5451-0E49-4F69-A53C-B76383334262}"/>
    <dgm:cxn modelId="{2E12B07B-C35E-4A02-8FDE-0249E5D11398}" type="presOf" srcId="{6B9F116E-8282-43E5-8117-9F617CB4EFBB}" destId="{62CC649E-9A98-46C5-AAA5-1AB15963C154}" srcOrd="1" destOrd="0" presId="urn:microsoft.com/office/officeart/2005/8/layout/orgChart1"/>
    <dgm:cxn modelId="{9B76557E-55F2-4575-AD72-5606EAE260E9}" type="presOf" srcId="{F49A525E-9E04-4822-8FE8-2706D465B512}" destId="{9AACF71C-4128-469F-A5FB-56DD4A1AE791}" srcOrd="0" destOrd="0" presId="urn:microsoft.com/office/officeart/2005/8/layout/orgChart1"/>
    <dgm:cxn modelId="{9D602285-641D-4290-8E35-6894A68BB133}" type="presOf" srcId="{DFCBAEE6-B101-45C9-A870-9F12A6DF3E5E}" destId="{40375B5E-45A2-4B98-B6C3-B8529BF46A3F}" srcOrd="0" destOrd="0" presId="urn:microsoft.com/office/officeart/2005/8/layout/orgChart1"/>
    <dgm:cxn modelId="{D5A48C8B-CF8D-4DCC-985A-4EC9E7F4F2BB}" srcId="{67223302-9D2E-42B1-B1FB-78BA32542481}" destId="{39B1B637-6DFB-40F6-B679-B1043E927801}" srcOrd="0" destOrd="0" parTransId="{AD9DEC35-B842-4FB8-99FF-A5B9D454B25E}" sibTransId="{0A1046E7-2550-471A-A94F-FDE4FF928218}"/>
    <dgm:cxn modelId="{28C70C8E-EE74-446B-97B7-64AA8C3E3A7E}" srcId="{F49A525E-9E04-4822-8FE8-2706D465B512}" destId="{1AB53A2F-CDD8-42FC-ADCF-998282C6E5B4}" srcOrd="0" destOrd="0" parTransId="{206BA5CE-94B9-4305-8300-A10277E46F6D}" sibTransId="{5142DF31-6C6F-43AB-AA05-AD640CCE0BDC}"/>
    <dgm:cxn modelId="{497FF48E-897F-4A8C-A8F2-2DE9A3576A4D}" type="presOf" srcId="{72A9A038-F50D-494F-A899-76C0E3FF210D}" destId="{785D9075-02D3-4586-900A-FBA0D876CE81}" srcOrd="1" destOrd="0" presId="urn:microsoft.com/office/officeart/2005/8/layout/orgChart1"/>
    <dgm:cxn modelId="{459B1090-8F58-4816-A7A1-350B7F6C1B86}" srcId="{2F693DF3-7D6A-4EDF-888F-F5AED0D1E5C9}" destId="{D192A856-489E-4528-AC5B-0DDABA36E036}" srcOrd="1" destOrd="0" parTransId="{6E14A1A7-69A7-4B5E-AFC9-27A9AFCC3C71}" sibTransId="{4702E137-BBC3-45B5-A40C-7B117F5157F7}"/>
    <dgm:cxn modelId="{F51F1291-1A48-4FFF-A4E9-8D76D8C7C5C9}" srcId="{5E665CF3-9B93-4CDF-9854-80AEDF30119D}" destId="{F1F72B4F-E59C-490C-A781-857357C281DB}" srcOrd="3" destOrd="0" parTransId="{06209096-84FB-42C9-9772-82D3776B69CE}" sibTransId="{0D907A27-85EF-4C76-9CE5-95D50F2E7643}"/>
    <dgm:cxn modelId="{7FC11293-454F-4422-B43F-C36DF7152F69}" type="presOf" srcId="{FB5CDA6E-32E5-4B36-948F-DEC0FB6A13EF}" destId="{6A7B7CDB-0F8D-4D78-90B7-16970CFE8447}" srcOrd="1" destOrd="0" presId="urn:microsoft.com/office/officeart/2005/8/layout/orgChart1"/>
    <dgm:cxn modelId="{8F26AB93-1280-4543-91DA-C2BD1949E8D6}" type="presOf" srcId="{086664AA-07CF-49BF-9DE1-9ECFCE0B851D}" destId="{DECAD943-6FC4-41E6-9627-FDC5F60DF951}" srcOrd="1" destOrd="0" presId="urn:microsoft.com/office/officeart/2005/8/layout/orgChart1"/>
    <dgm:cxn modelId="{7591C993-FE28-4565-85AF-DD8DBE121AAB}" type="presOf" srcId="{93B32B4A-45AE-44A7-A788-ED865E7B2350}" destId="{E82A9EAD-145C-4D8C-9FBC-54858E801C2D}" srcOrd="0" destOrd="0" presId="urn:microsoft.com/office/officeart/2005/8/layout/orgChart1"/>
    <dgm:cxn modelId="{CBB13896-544C-490F-BC68-B2B45ABFDF91}" type="presOf" srcId="{2F693DF3-7D6A-4EDF-888F-F5AED0D1E5C9}" destId="{815FE890-27C9-4E39-83D2-7125A8E75CCD}" srcOrd="1" destOrd="0" presId="urn:microsoft.com/office/officeart/2005/8/layout/orgChart1"/>
    <dgm:cxn modelId="{8A9DA99C-16C8-4EAA-AFB4-1DFDA27AA876}" srcId="{67223302-9D2E-42B1-B1FB-78BA32542481}" destId="{9B045462-E077-4E2C-8105-051836EF442C}" srcOrd="2" destOrd="0" parTransId="{D471747B-0B7F-4663-8788-1F3155FD35EB}" sibTransId="{E97485EC-10EF-4363-A6AA-0435F2E2E48C}"/>
    <dgm:cxn modelId="{D44DE6A1-9BEC-4E50-ABDC-B7176ECEBF3A}" type="presOf" srcId="{9B045462-E077-4E2C-8105-051836EF442C}" destId="{850E380F-F567-4840-9E03-E804F92F0AFB}" srcOrd="1" destOrd="0" presId="urn:microsoft.com/office/officeart/2005/8/layout/orgChart1"/>
    <dgm:cxn modelId="{1E0BF8A4-B9D9-4C7E-ACA5-78FEBF455455}" type="presOf" srcId="{5E665CF3-9B93-4CDF-9854-80AEDF30119D}" destId="{BEF42C63-F76F-4435-A812-EBCBF66E2FDE}" srcOrd="0" destOrd="0" presId="urn:microsoft.com/office/officeart/2005/8/layout/orgChart1"/>
    <dgm:cxn modelId="{F85666AB-79DA-46E1-BD0F-C2512CB837F4}" srcId="{5E665CF3-9B93-4CDF-9854-80AEDF30119D}" destId="{3C82E57D-E854-4FBE-932A-9D24578545E6}" srcOrd="2" destOrd="0" parTransId="{385F8610-FB6B-422B-A4C6-8C794503CC25}" sibTransId="{EF993E94-3B62-499A-99F8-8C879D01F904}"/>
    <dgm:cxn modelId="{A22005AE-5C53-4476-855C-893D85E981AB}" type="presOf" srcId="{C4310256-2D27-4426-9060-EEEB5AE0DB29}" destId="{A3A51C26-CC1C-4C95-80C0-E54B3195EEC8}" srcOrd="0" destOrd="0" presId="urn:microsoft.com/office/officeart/2005/8/layout/orgChart1"/>
    <dgm:cxn modelId="{26B10FB6-9D02-4F82-97A8-00330977E14F}" type="presOf" srcId="{5DB24775-C8F1-4867-B6C8-CB9C63B9411C}" destId="{A7DD9C7F-1FF0-48F5-9BC5-97F0E8F6B6B0}" srcOrd="0" destOrd="0" presId="urn:microsoft.com/office/officeart/2005/8/layout/orgChart1"/>
    <dgm:cxn modelId="{AC2F6EB7-C556-43AB-8827-095467A17244}" type="presOf" srcId="{8CCAC106-F73D-415D-9B2F-87BBE7F7A5E7}" destId="{C476BE9A-09EC-431E-928B-7428130F3947}" srcOrd="0" destOrd="0" presId="urn:microsoft.com/office/officeart/2005/8/layout/orgChart1"/>
    <dgm:cxn modelId="{DC3A92BC-C2D9-41A7-A3D1-D471CC5FEA0B}" type="presOf" srcId="{67223302-9D2E-42B1-B1FB-78BA32542481}" destId="{92E93C33-699C-44BF-A571-B76CD46CF7A8}" srcOrd="0" destOrd="0" presId="urn:microsoft.com/office/officeart/2005/8/layout/orgChart1"/>
    <dgm:cxn modelId="{B4BBA1C5-E285-40A2-8602-2018C9D27BF2}" type="presOf" srcId="{D192A856-489E-4528-AC5B-0DDABA36E036}" destId="{378D4798-A178-4A3A-A344-E657FDF85B80}" srcOrd="0" destOrd="0" presId="urn:microsoft.com/office/officeart/2005/8/layout/orgChart1"/>
    <dgm:cxn modelId="{2B1106D6-A187-4D80-B6D9-B1D45F8D64DF}" srcId="{E04BB83B-FC22-4F7E-8366-7D4E55861AA8}" destId="{2F693DF3-7D6A-4EDF-888F-F5AED0D1E5C9}" srcOrd="0" destOrd="0" parTransId="{44DE66A9-F443-44E9-80D7-DDD344B519AB}" sibTransId="{0DC0C5F3-9348-4C2D-AD41-058623994ACD}"/>
    <dgm:cxn modelId="{8994B7D6-E13A-4E7A-B45F-C0586D57565D}" type="presOf" srcId="{39B1B637-6DFB-40F6-B679-B1043E927801}" destId="{BC96E585-5D83-4F26-943C-2F86AD3BE0DC}" srcOrd="0" destOrd="0" presId="urn:microsoft.com/office/officeart/2005/8/layout/orgChart1"/>
    <dgm:cxn modelId="{6CA8BCD8-2D77-45AA-B696-617364E9A6F9}" type="presOf" srcId="{F49A525E-9E04-4822-8FE8-2706D465B512}" destId="{C085664B-435F-46D6-94DC-7AEEFD8326E5}" srcOrd="1" destOrd="0" presId="urn:microsoft.com/office/officeart/2005/8/layout/orgChart1"/>
    <dgm:cxn modelId="{4F0D3ADB-6FD5-43E6-BC05-352464AAB0BD}" type="presOf" srcId="{27043523-B4D2-484F-BD63-CC7D4D0B23C7}" destId="{AE4F959A-B95F-40D8-B2BA-B7655FD85928}" srcOrd="0" destOrd="0" presId="urn:microsoft.com/office/officeart/2005/8/layout/orgChart1"/>
    <dgm:cxn modelId="{3C14F6DB-FFD0-42FA-90F0-A3D007BCA9C6}" type="presOf" srcId="{086664AA-07CF-49BF-9DE1-9ECFCE0B851D}" destId="{AC010812-F4A1-4305-B418-494AD906C9BD}" srcOrd="0" destOrd="0" presId="urn:microsoft.com/office/officeart/2005/8/layout/orgChart1"/>
    <dgm:cxn modelId="{54B8E8DC-CBF5-4186-B3A8-96870389348E}" type="presOf" srcId="{06209096-84FB-42C9-9772-82D3776B69CE}" destId="{0A6C18D1-D53A-40E2-ACAF-05E4676BE65C}" srcOrd="0" destOrd="0" presId="urn:microsoft.com/office/officeart/2005/8/layout/orgChart1"/>
    <dgm:cxn modelId="{A4E44FDE-C5D7-47F8-8C5A-9100090C82F9}" type="presOf" srcId="{81C56540-613A-4B88-B954-4489064298DA}" destId="{2AE7FDFC-6F58-41D3-B9FC-1D4B211AD9F7}" srcOrd="0" destOrd="0" presId="urn:microsoft.com/office/officeart/2005/8/layout/orgChart1"/>
    <dgm:cxn modelId="{110965F1-7DFD-48AE-985E-6BAA766DA6C8}" type="presOf" srcId="{5E665CF3-9B93-4CDF-9854-80AEDF30119D}" destId="{3670396E-BEC4-42D8-8E30-8ECD8CB2FE7B}" srcOrd="1" destOrd="0" presId="urn:microsoft.com/office/officeart/2005/8/layout/orgChart1"/>
    <dgm:cxn modelId="{E5D387F5-7060-4E62-8CD9-252F81CA7CE7}" srcId="{67223302-9D2E-42B1-B1FB-78BA32542481}" destId="{2FBA48F8-BE4C-439C-A01C-FEA1D6A40FAE}" srcOrd="1" destOrd="0" parTransId="{A468C396-6983-4510-82BC-EF1EFC8C2AF4}" sibTransId="{9AAF4024-1304-464D-B88C-602946F79E04}"/>
    <dgm:cxn modelId="{33FF6AFE-8976-4B0C-B7C2-01AEB3446F3D}" type="presOf" srcId="{C3F34A91-3A4E-4244-AFDC-917F9AF8BDFB}" destId="{0C48FE8F-E8F8-4259-954A-CD1385B28028}" srcOrd="0" destOrd="0" presId="urn:microsoft.com/office/officeart/2005/8/layout/orgChart1"/>
    <dgm:cxn modelId="{364A97FE-233B-416D-9FE5-97E4DA80F049}" srcId="{D192A856-489E-4528-AC5B-0DDABA36E036}" destId="{086664AA-07CF-49BF-9DE1-9ECFCE0B851D}" srcOrd="2" destOrd="0" parTransId="{DA84F41B-D118-47B6-9B81-9E718A2D3B7B}" sibTransId="{F55EADB0-6071-4F25-8A17-B74A9F02B699}"/>
    <dgm:cxn modelId="{1B0A20FF-1C41-47FB-ABA1-01454AC41417}" srcId="{F49A525E-9E04-4822-8FE8-2706D465B512}" destId="{72A9A038-F50D-494F-A899-76C0E3FF210D}" srcOrd="2" destOrd="0" parTransId="{C4310256-2D27-4426-9060-EEEB5AE0DB29}" sibTransId="{460367DF-0918-420A-9141-BA8400C683B0}"/>
    <dgm:cxn modelId="{E449F9B2-EEA3-4685-9A7E-C7A2285DA482}" type="presParOf" srcId="{586622C4-D257-4103-8A3F-C171A160CD0B}" destId="{BB8E6296-113A-48E8-BA5E-922B895DF4FF}" srcOrd="0" destOrd="0" presId="urn:microsoft.com/office/officeart/2005/8/layout/orgChart1"/>
    <dgm:cxn modelId="{27F37645-580A-4D7A-A974-9DBF13901A56}" type="presParOf" srcId="{BB8E6296-113A-48E8-BA5E-922B895DF4FF}" destId="{9E7A1507-9293-4C26-A07A-FC5E29365FB4}" srcOrd="0" destOrd="0" presId="urn:microsoft.com/office/officeart/2005/8/layout/orgChart1"/>
    <dgm:cxn modelId="{F789DAB1-5023-439B-B293-AC845EE316B2}" type="presParOf" srcId="{9E7A1507-9293-4C26-A07A-FC5E29365FB4}" destId="{5CB9322E-F7D6-47AB-BD3F-757121F2F514}" srcOrd="0" destOrd="0" presId="urn:microsoft.com/office/officeart/2005/8/layout/orgChart1"/>
    <dgm:cxn modelId="{925AEAE8-3D61-4E47-83FE-B8148A5F19B2}" type="presParOf" srcId="{9E7A1507-9293-4C26-A07A-FC5E29365FB4}" destId="{815FE890-27C9-4E39-83D2-7125A8E75CCD}" srcOrd="1" destOrd="0" presId="urn:microsoft.com/office/officeart/2005/8/layout/orgChart1"/>
    <dgm:cxn modelId="{9B885C3A-3BA4-428A-BCC6-CC15E9EA82BA}" type="presParOf" srcId="{BB8E6296-113A-48E8-BA5E-922B895DF4FF}" destId="{DA896B24-E56B-4D35-92BD-1FE3EB0C55DB}" srcOrd="1" destOrd="0" presId="urn:microsoft.com/office/officeart/2005/8/layout/orgChart1"/>
    <dgm:cxn modelId="{67E4D658-1650-4E53-A6C0-4A751ED68324}" type="presParOf" srcId="{DA896B24-E56B-4D35-92BD-1FE3EB0C55DB}" destId="{0C48FE8F-E8F8-4259-954A-CD1385B28028}" srcOrd="0" destOrd="0" presId="urn:microsoft.com/office/officeart/2005/8/layout/orgChart1"/>
    <dgm:cxn modelId="{11150AB0-43D0-4F23-B6A1-237926226832}" type="presParOf" srcId="{DA896B24-E56B-4D35-92BD-1FE3EB0C55DB}" destId="{DB211B4D-1291-4708-AE1B-D01132D9EB18}" srcOrd="1" destOrd="0" presId="urn:microsoft.com/office/officeart/2005/8/layout/orgChart1"/>
    <dgm:cxn modelId="{F55EAED1-AAAF-4047-A90E-2B66A6B20B94}" type="presParOf" srcId="{DB211B4D-1291-4708-AE1B-D01132D9EB18}" destId="{C0E6E194-06DC-49A8-914B-EFD9ABF41AA6}" srcOrd="0" destOrd="0" presId="urn:microsoft.com/office/officeart/2005/8/layout/orgChart1"/>
    <dgm:cxn modelId="{0C046D08-612A-4C33-A8FE-D02D77B74970}" type="presParOf" srcId="{C0E6E194-06DC-49A8-914B-EFD9ABF41AA6}" destId="{9AACF71C-4128-469F-A5FB-56DD4A1AE791}" srcOrd="0" destOrd="0" presId="urn:microsoft.com/office/officeart/2005/8/layout/orgChart1"/>
    <dgm:cxn modelId="{A08DB35C-9985-4B06-83FD-7176C84F5E7E}" type="presParOf" srcId="{C0E6E194-06DC-49A8-914B-EFD9ABF41AA6}" destId="{C085664B-435F-46D6-94DC-7AEEFD8326E5}" srcOrd="1" destOrd="0" presId="urn:microsoft.com/office/officeart/2005/8/layout/orgChart1"/>
    <dgm:cxn modelId="{89E7F494-5891-4866-8729-20C5E4A9512A}" type="presParOf" srcId="{DB211B4D-1291-4708-AE1B-D01132D9EB18}" destId="{7B520DBF-0EA9-43DC-96C6-20B81B52AEA7}" srcOrd="1" destOrd="0" presId="urn:microsoft.com/office/officeart/2005/8/layout/orgChart1"/>
    <dgm:cxn modelId="{7711568A-B637-48BE-A796-B15589D43208}" type="presParOf" srcId="{7B520DBF-0EA9-43DC-96C6-20B81B52AEA7}" destId="{FF2D4D01-5B28-4D32-9F3F-80175E6D7813}" srcOrd="0" destOrd="0" presId="urn:microsoft.com/office/officeart/2005/8/layout/orgChart1"/>
    <dgm:cxn modelId="{53305276-A457-4B8A-8DA6-C746CE7E8AE8}" type="presParOf" srcId="{7B520DBF-0EA9-43DC-96C6-20B81B52AEA7}" destId="{A17FD523-1162-469B-8937-23EA4653DF0A}" srcOrd="1" destOrd="0" presId="urn:microsoft.com/office/officeart/2005/8/layout/orgChart1"/>
    <dgm:cxn modelId="{BEE778E1-4271-45DB-A341-1F61018806DC}" type="presParOf" srcId="{A17FD523-1162-469B-8937-23EA4653DF0A}" destId="{DC7433F3-C5F3-44EC-95FF-1EF84177B457}" srcOrd="0" destOrd="0" presId="urn:microsoft.com/office/officeart/2005/8/layout/orgChart1"/>
    <dgm:cxn modelId="{8E5C6649-10D4-4B95-A6AE-9116C1A7F8D5}" type="presParOf" srcId="{DC7433F3-C5F3-44EC-95FF-1EF84177B457}" destId="{9966D046-768D-402C-9E09-54A57EA18514}" srcOrd="0" destOrd="0" presId="urn:microsoft.com/office/officeart/2005/8/layout/orgChart1"/>
    <dgm:cxn modelId="{A16F2532-D48C-4DE2-A37A-7F33EEF73627}" type="presParOf" srcId="{DC7433F3-C5F3-44EC-95FF-1EF84177B457}" destId="{A7DF9366-AF1B-45BB-98BB-447527E48797}" srcOrd="1" destOrd="0" presId="urn:microsoft.com/office/officeart/2005/8/layout/orgChart1"/>
    <dgm:cxn modelId="{757182D2-0023-4F9B-B63A-05E3C1B7C099}" type="presParOf" srcId="{A17FD523-1162-469B-8937-23EA4653DF0A}" destId="{6BCB0262-2AC0-4614-960B-5FA74559EA2E}" srcOrd="1" destOrd="0" presId="urn:microsoft.com/office/officeart/2005/8/layout/orgChart1"/>
    <dgm:cxn modelId="{31B98330-D979-4280-8C57-A4D6CC7A5C28}" type="presParOf" srcId="{A17FD523-1162-469B-8937-23EA4653DF0A}" destId="{E114DEC9-296D-413C-9BEA-49E1D38DC260}" srcOrd="2" destOrd="0" presId="urn:microsoft.com/office/officeart/2005/8/layout/orgChart1"/>
    <dgm:cxn modelId="{197D172F-9168-4591-BDA5-E6AAA8F40B00}" type="presParOf" srcId="{7B520DBF-0EA9-43DC-96C6-20B81B52AEA7}" destId="{2AE7FDFC-6F58-41D3-B9FC-1D4B211AD9F7}" srcOrd="2" destOrd="0" presId="urn:microsoft.com/office/officeart/2005/8/layout/orgChart1"/>
    <dgm:cxn modelId="{849C796E-ECE3-4472-91FD-B0AC21DD1E01}" type="presParOf" srcId="{7B520DBF-0EA9-43DC-96C6-20B81B52AEA7}" destId="{A97EE789-A520-4729-8EC4-586132856F48}" srcOrd="3" destOrd="0" presId="urn:microsoft.com/office/officeart/2005/8/layout/orgChart1"/>
    <dgm:cxn modelId="{FF444863-2146-432A-9879-CB50DFF5B4D1}" type="presParOf" srcId="{A97EE789-A520-4729-8EC4-586132856F48}" destId="{E80E27ED-6403-4F44-9782-AF2E0837E740}" srcOrd="0" destOrd="0" presId="urn:microsoft.com/office/officeart/2005/8/layout/orgChart1"/>
    <dgm:cxn modelId="{8C5E9EA7-2745-4642-8723-344F967FBC54}" type="presParOf" srcId="{E80E27ED-6403-4F44-9782-AF2E0837E740}" destId="{E3DF2EB1-75B8-4856-999A-52F825F5E735}" srcOrd="0" destOrd="0" presId="urn:microsoft.com/office/officeart/2005/8/layout/orgChart1"/>
    <dgm:cxn modelId="{F1AED1D6-28E0-4DA5-9FD0-5108D20BE2BA}" type="presParOf" srcId="{E80E27ED-6403-4F44-9782-AF2E0837E740}" destId="{1B474C64-07CA-45A6-A2C8-F2BC57F3D4C4}" srcOrd="1" destOrd="0" presId="urn:microsoft.com/office/officeart/2005/8/layout/orgChart1"/>
    <dgm:cxn modelId="{AE983D5E-0858-4872-A6F0-3797BA70A365}" type="presParOf" srcId="{A97EE789-A520-4729-8EC4-586132856F48}" destId="{FAA733EE-46D6-402F-8A00-8DB388B41551}" srcOrd="1" destOrd="0" presId="urn:microsoft.com/office/officeart/2005/8/layout/orgChart1"/>
    <dgm:cxn modelId="{2B464786-DC92-4AC9-A639-3AC1544A8400}" type="presParOf" srcId="{A97EE789-A520-4729-8EC4-586132856F48}" destId="{3AFF6705-097C-4CFC-880F-7BEDCDCF961F}" srcOrd="2" destOrd="0" presId="urn:microsoft.com/office/officeart/2005/8/layout/orgChart1"/>
    <dgm:cxn modelId="{BA75B012-D06C-4B6A-BA96-E0D4C8EA705B}" type="presParOf" srcId="{7B520DBF-0EA9-43DC-96C6-20B81B52AEA7}" destId="{A3A51C26-CC1C-4C95-80C0-E54B3195EEC8}" srcOrd="4" destOrd="0" presId="urn:microsoft.com/office/officeart/2005/8/layout/orgChart1"/>
    <dgm:cxn modelId="{28B1F7C3-C0FF-4B9D-96FD-3AE7DF4044DA}" type="presParOf" srcId="{7B520DBF-0EA9-43DC-96C6-20B81B52AEA7}" destId="{CF72F6A5-225A-4B42-93AD-79E5AB63ADBA}" srcOrd="5" destOrd="0" presId="urn:microsoft.com/office/officeart/2005/8/layout/orgChart1"/>
    <dgm:cxn modelId="{57FD2927-D796-4179-9377-AC60B0366217}" type="presParOf" srcId="{CF72F6A5-225A-4B42-93AD-79E5AB63ADBA}" destId="{EFE6C0EB-808D-42D3-A7AF-681440136CF6}" srcOrd="0" destOrd="0" presId="urn:microsoft.com/office/officeart/2005/8/layout/orgChart1"/>
    <dgm:cxn modelId="{322BDCC0-C6F5-4BD0-A889-4D3ADD561609}" type="presParOf" srcId="{EFE6C0EB-808D-42D3-A7AF-681440136CF6}" destId="{0ABFDFC7-B666-449E-A4A8-9BC1F6EACD9B}" srcOrd="0" destOrd="0" presId="urn:microsoft.com/office/officeart/2005/8/layout/orgChart1"/>
    <dgm:cxn modelId="{14EA4D6E-C656-454C-A776-CD70D6CCC765}" type="presParOf" srcId="{EFE6C0EB-808D-42D3-A7AF-681440136CF6}" destId="{785D9075-02D3-4586-900A-FBA0D876CE81}" srcOrd="1" destOrd="0" presId="urn:microsoft.com/office/officeart/2005/8/layout/orgChart1"/>
    <dgm:cxn modelId="{15CD7A15-8E3F-4EFA-AE3F-6E7F042B68E2}" type="presParOf" srcId="{CF72F6A5-225A-4B42-93AD-79E5AB63ADBA}" destId="{65429F62-BB88-4FAB-8FAB-4E671E340032}" srcOrd="1" destOrd="0" presId="urn:microsoft.com/office/officeart/2005/8/layout/orgChart1"/>
    <dgm:cxn modelId="{837145E8-4CD5-453B-8F42-203B9B7D00F8}" type="presParOf" srcId="{CF72F6A5-225A-4B42-93AD-79E5AB63ADBA}" destId="{D8F14E3F-83AC-4B37-88B6-E71834F3F68F}" srcOrd="2" destOrd="0" presId="urn:microsoft.com/office/officeart/2005/8/layout/orgChart1"/>
    <dgm:cxn modelId="{5CFC5F31-4326-43DC-9B30-A269ABD5438D}" type="presParOf" srcId="{DB211B4D-1291-4708-AE1B-D01132D9EB18}" destId="{7094B01A-C144-4FA1-8DF4-57EE8AE239AC}" srcOrd="2" destOrd="0" presId="urn:microsoft.com/office/officeart/2005/8/layout/orgChart1"/>
    <dgm:cxn modelId="{B9AC00EE-C6EC-49F6-A0A1-28D378F6FF14}" type="presParOf" srcId="{DA896B24-E56B-4D35-92BD-1FE3EB0C55DB}" destId="{2C1AC2D8-31EB-4B9B-85E1-8D391141C453}" srcOrd="2" destOrd="0" presId="urn:microsoft.com/office/officeart/2005/8/layout/orgChart1"/>
    <dgm:cxn modelId="{3F1F2A09-106C-49AF-8E91-5EA64A4BA010}" type="presParOf" srcId="{DA896B24-E56B-4D35-92BD-1FE3EB0C55DB}" destId="{B09FF8BA-0894-45A9-84A9-B59AA5641DCD}" srcOrd="3" destOrd="0" presId="urn:microsoft.com/office/officeart/2005/8/layout/orgChart1"/>
    <dgm:cxn modelId="{04FB94D0-D4F6-4CCA-84E4-51CC83D90DA8}" type="presParOf" srcId="{B09FF8BA-0894-45A9-84A9-B59AA5641DCD}" destId="{B4B60350-E73D-4282-A01C-D9BC63A4721B}" srcOrd="0" destOrd="0" presId="urn:microsoft.com/office/officeart/2005/8/layout/orgChart1"/>
    <dgm:cxn modelId="{4D199593-54B6-41CB-805B-7DC81AFB38FD}" type="presParOf" srcId="{B4B60350-E73D-4282-A01C-D9BC63A4721B}" destId="{378D4798-A178-4A3A-A344-E657FDF85B80}" srcOrd="0" destOrd="0" presId="urn:microsoft.com/office/officeart/2005/8/layout/orgChart1"/>
    <dgm:cxn modelId="{66FECB76-C9C8-4A40-BC10-36589CB9D4A8}" type="presParOf" srcId="{B4B60350-E73D-4282-A01C-D9BC63A4721B}" destId="{B8EF95FF-04A3-4C02-B6B2-E8E162F0248F}" srcOrd="1" destOrd="0" presId="urn:microsoft.com/office/officeart/2005/8/layout/orgChart1"/>
    <dgm:cxn modelId="{E9F7401B-74CD-4EDA-9E96-66FEAB0CEEC7}" type="presParOf" srcId="{B09FF8BA-0894-45A9-84A9-B59AA5641DCD}" destId="{FD689CA5-9B72-4E0F-B3CD-71A8910C49E5}" srcOrd="1" destOrd="0" presId="urn:microsoft.com/office/officeart/2005/8/layout/orgChart1"/>
    <dgm:cxn modelId="{7C8B0912-2967-4314-8887-5717F0B506A8}" type="presParOf" srcId="{FD689CA5-9B72-4E0F-B3CD-71A8910C49E5}" destId="{AE4F959A-B95F-40D8-B2BA-B7655FD85928}" srcOrd="0" destOrd="0" presId="urn:microsoft.com/office/officeart/2005/8/layout/orgChart1"/>
    <dgm:cxn modelId="{931A378A-3A4B-441E-8D2A-8107B801980C}" type="presParOf" srcId="{FD689CA5-9B72-4E0F-B3CD-71A8910C49E5}" destId="{05EAA35C-BD11-4766-BFF9-3F3AA2F4190B}" srcOrd="1" destOrd="0" presId="urn:microsoft.com/office/officeart/2005/8/layout/orgChart1"/>
    <dgm:cxn modelId="{55A2B928-0725-4042-9C9D-6CFF4E15861C}" type="presParOf" srcId="{05EAA35C-BD11-4766-BFF9-3F3AA2F4190B}" destId="{B6B3753A-7599-4AB6-AECA-8DDE695DE91F}" srcOrd="0" destOrd="0" presId="urn:microsoft.com/office/officeart/2005/8/layout/orgChart1"/>
    <dgm:cxn modelId="{39F9D50B-AA61-4CA4-A64B-D6CC4421FB51}" type="presParOf" srcId="{B6B3753A-7599-4AB6-AECA-8DDE695DE91F}" destId="{1C0AFD29-4C10-481C-86C9-2FC327CB2AB9}" srcOrd="0" destOrd="0" presId="urn:microsoft.com/office/officeart/2005/8/layout/orgChart1"/>
    <dgm:cxn modelId="{ABD04C62-C263-43D1-B227-4E26052702DD}" type="presParOf" srcId="{B6B3753A-7599-4AB6-AECA-8DDE695DE91F}" destId="{6A7B7CDB-0F8D-4D78-90B7-16970CFE8447}" srcOrd="1" destOrd="0" presId="urn:microsoft.com/office/officeart/2005/8/layout/orgChart1"/>
    <dgm:cxn modelId="{8511A09C-B033-4992-A800-03C276685D52}" type="presParOf" srcId="{05EAA35C-BD11-4766-BFF9-3F3AA2F4190B}" destId="{2542E687-AE7D-400D-B8E1-337EC30E72CD}" srcOrd="1" destOrd="0" presId="urn:microsoft.com/office/officeart/2005/8/layout/orgChart1"/>
    <dgm:cxn modelId="{B4076C3F-300A-42A9-B0D2-290F8A6E3A83}" type="presParOf" srcId="{05EAA35C-BD11-4766-BFF9-3F3AA2F4190B}" destId="{4629947C-0F84-46F5-B726-A879BC14FDDE}" srcOrd="2" destOrd="0" presId="urn:microsoft.com/office/officeart/2005/8/layout/orgChart1"/>
    <dgm:cxn modelId="{CC931E86-5BA4-4B84-8D52-07B93680549B}" type="presParOf" srcId="{FD689CA5-9B72-4E0F-B3CD-71A8910C49E5}" destId="{40375B5E-45A2-4B98-B6C3-B8529BF46A3F}" srcOrd="2" destOrd="0" presId="urn:microsoft.com/office/officeart/2005/8/layout/orgChart1"/>
    <dgm:cxn modelId="{7AB3AD0B-DE2E-42B7-B126-D9EA933623FD}" type="presParOf" srcId="{FD689CA5-9B72-4E0F-B3CD-71A8910C49E5}" destId="{9D6623AA-1058-48E3-82BB-3F42C1F777D9}" srcOrd="3" destOrd="0" presId="urn:microsoft.com/office/officeart/2005/8/layout/orgChart1"/>
    <dgm:cxn modelId="{7D068A1A-05E1-45A4-A50F-E1ABDE27AAFF}" type="presParOf" srcId="{9D6623AA-1058-48E3-82BB-3F42C1F777D9}" destId="{452D4211-A046-4992-B2BE-47D64973EEB3}" srcOrd="0" destOrd="0" presId="urn:microsoft.com/office/officeart/2005/8/layout/orgChart1"/>
    <dgm:cxn modelId="{5DC82BFC-0F1F-4FFF-95AE-2A07E6E33DAE}" type="presParOf" srcId="{452D4211-A046-4992-B2BE-47D64973EEB3}" destId="{E82A9EAD-145C-4D8C-9FBC-54858E801C2D}" srcOrd="0" destOrd="0" presId="urn:microsoft.com/office/officeart/2005/8/layout/orgChart1"/>
    <dgm:cxn modelId="{C0B6ADF3-803F-4FC3-A5BC-360EDAE140A8}" type="presParOf" srcId="{452D4211-A046-4992-B2BE-47D64973EEB3}" destId="{4209F147-B493-4305-AC84-7A0CFF1BD04A}" srcOrd="1" destOrd="0" presId="urn:microsoft.com/office/officeart/2005/8/layout/orgChart1"/>
    <dgm:cxn modelId="{70D9BA62-508C-4DD1-A579-89E67E9DC820}" type="presParOf" srcId="{9D6623AA-1058-48E3-82BB-3F42C1F777D9}" destId="{C6726EE2-944B-48C0-8F22-722817587A72}" srcOrd="1" destOrd="0" presId="urn:microsoft.com/office/officeart/2005/8/layout/orgChart1"/>
    <dgm:cxn modelId="{03090972-944B-495F-B7E1-5A7748E58805}" type="presParOf" srcId="{9D6623AA-1058-48E3-82BB-3F42C1F777D9}" destId="{2C05BE2C-BECD-4C13-90B2-1A94366CB7A4}" srcOrd="2" destOrd="0" presId="urn:microsoft.com/office/officeart/2005/8/layout/orgChart1"/>
    <dgm:cxn modelId="{E99EEFF5-C9B1-474A-9B30-96D046F99209}" type="presParOf" srcId="{FD689CA5-9B72-4E0F-B3CD-71A8910C49E5}" destId="{6D96FC12-38A2-44C4-9299-00C912965DBF}" srcOrd="4" destOrd="0" presId="urn:microsoft.com/office/officeart/2005/8/layout/orgChart1"/>
    <dgm:cxn modelId="{80D7F814-6EB6-48C4-AE93-90236F3EE155}" type="presParOf" srcId="{FD689CA5-9B72-4E0F-B3CD-71A8910C49E5}" destId="{2B72D070-9333-4594-A1BB-4ADAF1D250B9}" srcOrd="5" destOrd="0" presId="urn:microsoft.com/office/officeart/2005/8/layout/orgChart1"/>
    <dgm:cxn modelId="{214F1298-3924-4515-8A7F-B07E5B648B77}" type="presParOf" srcId="{2B72D070-9333-4594-A1BB-4ADAF1D250B9}" destId="{C9602A5F-CBD9-4237-97BF-227A23EB19AB}" srcOrd="0" destOrd="0" presId="urn:microsoft.com/office/officeart/2005/8/layout/orgChart1"/>
    <dgm:cxn modelId="{F7D951D8-15B5-430D-976C-1CFCBA05455E}" type="presParOf" srcId="{C9602A5F-CBD9-4237-97BF-227A23EB19AB}" destId="{AC010812-F4A1-4305-B418-494AD906C9BD}" srcOrd="0" destOrd="0" presId="urn:microsoft.com/office/officeart/2005/8/layout/orgChart1"/>
    <dgm:cxn modelId="{3C9D6559-B822-4B06-B411-2B09B4155639}" type="presParOf" srcId="{C9602A5F-CBD9-4237-97BF-227A23EB19AB}" destId="{DECAD943-6FC4-41E6-9627-FDC5F60DF951}" srcOrd="1" destOrd="0" presId="urn:microsoft.com/office/officeart/2005/8/layout/orgChart1"/>
    <dgm:cxn modelId="{2AC384CE-ED5D-49A4-B417-E62D29557919}" type="presParOf" srcId="{2B72D070-9333-4594-A1BB-4ADAF1D250B9}" destId="{FBFFC4B0-491A-4EF3-9EF7-AD7E9D00D642}" srcOrd="1" destOrd="0" presId="urn:microsoft.com/office/officeart/2005/8/layout/orgChart1"/>
    <dgm:cxn modelId="{114C389B-69E3-45AA-8776-1362758B6D95}" type="presParOf" srcId="{2B72D070-9333-4594-A1BB-4ADAF1D250B9}" destId="{FC362476-3A52-462A-88BD-CA016D51F645}" srcOrd="2" destOrd="0" presId="urn:microsoft.com/office/officeart/2005/8/layout/orgChart1"/>
    <dgm:cxn modelId="{065C9077-988A-4F5D-8639-AC289C041C26}" type="presParOf" srcId="{B09FF8BA-0894-45A9-84A9-B59AA5641DCD}" destId="{028DDFC4-2D73-4DAF-BD1E-883C55BAEBB1}" srcOrd="2" destOrd="0" presId="urn:microsoft.com/office/officeart/2005/8/layout/orgChart1"/>
    <dgm:cxn modelId="{5CB4C15D-F228-4762-9C3A-6471444FD1C9}" type="presParOf" srcId="{DA896B24-E56B-4D35-92BD-1FE3EB0C55DB}" destId="{1C28F7EF-54A9-48A6-B20F-C9A654E1FD1D}" srcOrd="4" destOrd="0" presId="urn:microsoft.com/office/officeart/2005/8/layout/orgChart1"/>
    <dgm:cxn modelId="{43E4A7CB-7D74-4824-A5C6-F5CEDC572C8B}" type="presParOf" srcId="{DA896B24-E56B-4D35-92BD-1FE3EB0C55DB}" destId="{0D0C5240-FF97-4E77-A4EE-E2D654F993E0}" srcOrd="5" destOrd="0" presId="urn:microsoft.com/office/officeart/2005/8/layout/orgChart1"/>
    <dgm:cxn modelId="{7F360229-D2AC-4B75-90F2-F963B232786A}" type="presParOf" srcId="{0D0C5240-FF97-4E77-A4EE-E2D654F993E0}" destId="{0817589D-96B4-4216-80EC-97BE1DBD46A7}" srcOrd="0" destOrd="0" presId="urn:microsoft.com/office/officeart/2005/8/layout/orgChart1"/>
    <dgm:cxn modelId="{D3BE40EE-9484-429C-9D86-73A57AB8180B}" type="presParOf" srcId="{0817589D-96B4-4216-80EC-97BE1DBD46A7}" destId="{92E93C33-699C-44BF-A571-B76CD46CF7A8}" srcOrd="0" destOrd="0" presId="urn:microsoft.com/office/officeart/2005/8/layout/orgChart1"/>
    <dgm:cxn modelId="{0E62DAFF-956B-4EF5-82E8-AE408743ED51}" type="presParOf" srcId="{0817589D-96B4-4216-80EC-97BE1DBD46A7}" destId="{A5A8BB8C-5B1F-4DFF-B6F2-B6388E5B441C}" srcOrd="1" destOrd="0" presId="urn:microsoft.com/office/officeart/2005/8/layout/orgChart1"/>
    <dgm:cxn modelId="{61C5F4F0-6085-4128-BB88-9573C444F976}" type="presParOf" srcId="{0D0C5240-FF97-4E77-A4EE-E2D654F993E0}" destId="{845E8670-B40F-4E44-97D0-F4D68655BA7B}" srcOrd="1" destOrd="0" presId="urn:microsoft.com/office/officeart/2005/8/layout/orgChart1"/>
    <dgm:cxn modelId="{2D109544-A7E0-433C-8CCB-CB7BCD564782}" type="presParOf" srcId="{845E8670-B40F-4E44-97D0-F4D68655BA7B}" destId="{C5EA0DE7-9886-463E-88B2-C903B43A5847}" srcOrd="0" destOrd="0" presId="urn:microsoft.com/office/officeart/2005/8/layout/orgChart1"/>
    <dgm:cxn modelId="{BE45E487-A8D2-4DF8-8404-81C88DDB641D}" type="presParOf" srcId="{845E8670-B40F-4E44-97D0-F4D68655BA7B}" destId="{16D9669E-0D6F-4C1C-8267-5398D38B84CE}" srcOrd="1" destOrd="0" presId="urn:microsoft.com/office/officeart/2005/8/layout/orgChart1"/>
    <dgm:cxn modelId="{4AF1852C-AE84-47D0-BED0-7BE9CE8B4935}" type="presParOf" srcId="{16D9669E-0D6F-4C1C-8267-5398D38B84CE}" destId="{A20F2EA9-792E-4B47-A68C-5AC395CC9D44}" srcOrd="0" destOrd="0" presId="urn:microsoft.com/office/officeart/2005/8/layout/orgChart1"/>
    <dgm:cxn modelId="{C243E121-1DEC-4237-A072-DD19A8379282}" type="presParOf" srcId="{A20F2EA9-792E-4B47-A68C-5AC395CC9D44}" destId="{BC96E585-5D83-4F26-943C-2F86AD3BE0DC}" srcOrd="0" destOrd="0" presId="urn:microsoft.com/office/officeart/2005/8/layout/orgChart1"/>
    <dgm:cxn modelId="{42539848-4706-481C-9209-40338F44CBB6}" type="presParOf" srcId="{A20F2EA9-792E-4B47-A68C-5AC395CC9D44}" destId="{C9C8C3D9-8A87-4218-9D9A-6BB7CDB8D360}" srcOrd="1" destOrd="0" presId="urn:microsoft.com/office/officeart/2005/8/layout/orgChart1"/>
    <dgm:cxn modelId="{E78CEC33-DBB8-4771-8911-A42266D75315}" type="presParOf" srcId="{16D9669E-0D6F-4C1C-8267-5398D38B84CE}" destId="{56AA8A2A-3D85-4483-B763-EDCC66D4D1F6}" srcOrd="1" destOrd="0" presId="urn:microsoft.com/office/officeart/2005/8/layout/orgChart1"/>
    <dgm:cxn modelId="{B99355B1-C728-4E57-BDCD-877A10F11A68}" type="presParOf" srcId="{16D9669E-0D6F-4C1C-8267-5398D38B84CE}" destId="{4BEF9BE6-6180-4750-8A3F-749DCEB8C140}" srcOrd="2" destOrd="0" presId="urn:microsoft.com/office/officeart/2005/8/layout/orgChart1"/>
    <dgm:cxn modelId="{6F7352F3-DFFD-4378-AFCD-581C35481B25}" type="presParOf" srcId="{845E8670-B40F-4E44-97D0-F4D68655BA7B}" destId="{E6C7DC76-F892-45FD-AFFF-AFF375057677}" srcOrd="2" destOrd="0" presId="urn:microsoft.com/office/officeart/2005/8/layout/orgChart1"/>
    <dgm:cxn modelId="{4FEE384A-2FC9-4237-BFAA-3730C0FF216E}" type="presParOf" srcId="{845E8670-B40F-4E44-97D0-F4D68655BA7B}" destId="{F8B2B507-E37B-438F-B8E4-858B6D496ABB}" srcOrd="3" destOrd="0" presId="urn:microsoft.com/office/officeart/2005/8/layout/orgChart1"/>
    <dgm:cxn modelId="{F060EBBB-B38B-47C6-8F05-32F88E489CEB}" type="presParOf" srcId="{F8B2B507-E37B-438F-B8E4-858B6D496ABB}" destId="{0537F232-F622-49E3-A737-DB6A14F86E7E}" srcOrd="0" destOrd="0" presId="urn:microsoft.com/office/officeart/2005/8/layout/orgChart1"/>
    <dgm:cxn modelId="{A7A1D6D2-69C2-4CBD-B14A-8AD241E3FA1D}" type="presParOf" srcId="{0537F232-F622-49E3-A737-DB6A14F86E7E}" destId="{98A2CD25-F14B-42F9-B85C-0D1F4C89CA97}" srcOrd="0" destOrd="0" presId="urn:microsoft.com/office/officeart/2005/8/layout/orgChart1"/>
    <dgm:cxn modelId="{7876FABD-CEF1-41E6-AEDC-D5911B5C6125}" type="presParOf" srcId="{0537F232-F622-49E3-A737-DB6A14F86E7E}" destId="{701AAED2-0475-4AEF-8EDC-A8A22A68C151}" srcOrd="1" destOrd="0" presId="urn:microsoft.com/office/officeart/2005/8/layout/orgChart1"/>
    <dgm:cxn modelId="{62A8D9CE-70C2-4FAA-86D8-A0E2D0D96BBB}" type="presParOf" srcId="{F8B2B507-E37B-438F-B8E4-858B6D496ABB}" destId="{91F47454-7571-4299-B9F8-FB99D6E82D79}" srcOrd="1" destOrd="0" presId="urn:microsoft.com/office/officeart/2005/8/layout/orgChart1"/>
    <dgm:cxn modelId="{78950214-9175-4237-A32D-A6A96345C7BE}" type="presParOf" srcId="{F8B2B507-E37B-438F-B8E4-858B6D496ABB}" destId="{326D02B8-D3E3-4DE9-BDA8-562019563514}" srcOrd="2" destOrd="0" presId="urn:microsoft.com/office/officeart/2005/8/layout/orgChart1"/>
    <dgm:cxn modelId="{A7E2A490-3C9C-4807-8E3F-4D29FA89BC39}" type="presParOf" srcId="{845E8670-B40F-4E44-97D0-F4D68655BA7B}" destId="{070453CF-22D0-4D3B-A87A-7285F1C1A0AF}" srcOrd="4" destOrd="0" presId="urn:microsoft.com/office/officeart/2005/8/layout/orgChart1"/>
    <dgm:cxn modelId="{6D32AC88-8B1D-4782-8CB5-F6172DDA104C}" type="presParOf" srcId="{845E8670-B40F-4E44-97D0-F4D68655BA7B}" destId="{BD7937D4-A8FA-433A-8DA3-E8A928963682}" srcOrd="5" destOrd="0" presId="urn:microsoft.com/office/officeart/2005/8/layout/orgChart1"/>
    <dgm:cxn modelId="{2DE79319-04A3-4074-BC02-B5667E143444}" type="presParOf" srcId="{BD7937D4-A8FA-433A-8DA3-E8A928963682}" destId="{35C22D85-B0B9-43D2-95B0-67C5351A0817}" srcOrd="0" destOrd="0" presId="urn:microsoft.com/office/officeart/2005/8/layout/orgChart1"/>
    <dgm:cxn modelId="{C5206F09-9A26-4D07-982B-949A82E4F4CD}" type="presParOf" srcId="{35C22D85-B0B9-43D2-95B0-67C5351A0817}" destId="{AF772225-4FD7-4A4E-B8EB-EDBC8CCCBA1A}" srcOrd="0" destOrd="0" presId="urn:microsoft.com/office/officeart/2005/8/layout/orgChart1"/>
    <dgm:cxn modelId="{BECB6CFB-3922-4884-BF2A-8A2239F3AE9E}" type="presParOf" srcId="{35C22D85-B0B9-43D2-95B0-67C5351A0817}" destId="{850E380F-F567-4840-9E03-E804F92F0AFB}" srcOrd="1" destOrd="0" presId="urn:microsoft.com/office/officeart/2005/8/layout/orgChart1"/>
    <dgm:cxn modelId="{58C6B4CC-683E-45F4-8299-804D26514F2C}" type="presParOf" srcId="{BD7937D4-A8FA-433A-8DA3-E8A928963682}" destId="{5AFFA703-F102-4ADC-A67F-C4690FB6D284}" srcOrd="1" destOrd="0" presId="urn:microsoft.com/office/officeart/2005/8/layout/orgChart1"/>
    <dgm:cxn modelId="{6CC27B9C-8641-4339-B1B3-C3FDF84461B2}" type="presParOf" srcId="{BD7937D4-A8FA-433A-8DA3-E8A928963682}" destId="{2ED8446A-EFB8-430F-B0B7-6FC125E6E8F6}" srcOrd="2" destOrd="0" presId="urn:microsoft.com/office/officeart/2005/8/layout/orgChart1"/>
    <dgm:cxn modelId="{5FBEFE96-796B-4E8A-BAB1-6DD42BEADC1D}" type="presParOf" srcId="{0D0C5240-FF97-4E77-A4EE-E2D654F993E0}" destId="{8A39919C-B8F0-4ABA-B7B2-A7A977B85994}" srcOrd="2" destOrd="0" presId="urn:microsoft.com/office/officeart/2005/8/layout/orgChart1"/>
    <dgm:cxn modelId="{3659FE67-618F-40DF-B369-E16C0624D348}" type="presParOf" srcId="{DA896B24-E56B-4D35-92BD-1FE3EB0C55DB}" destId="{AC9744F7-D700-47C3-B883-9D587B044D1C}" srcOrd="6" destOrd="0" presId="urn:microsoft.com/office/officeart/2005/8/layout/orgChart1"/>
    <dgm:cxn modelId="{9D85B491-A008-4C6C-843F-235D511BEB14}" type="presParOf" srcId="{DA896B24-E56B-4D35-92BD-1FE3EB0C55DB}" destId="{34648C0D-3A13-4269-9D37-515743B3FB81}" srcOrd="7" destOrd="0" presId="urn:microsoft.com/office/officeart/2005/8/layout/orgChart1"/>
    <dgm:cxn modelId="{3E265C61-7B27-4D19-A447-49DDFE51A0BF}" type="presParOf" srcId="{34648C0D-3A13-4269-9D37-515743B3FB81}" destId="{F1B549DA-265A-4412-9317-E4C4398E8FD8}" srcOrd="0" destOrd="0" presId="urn:microsoft.com/office/officeart/2005/8/layout/orgChart1"/>
    <dgm:cxn modelId="{BB5E1C96-68FC-4D9D-88FF-91A9EDF683F2}" type="presParOf" srcId="{F1B549DA-265A-4412-9317-E4C4398E8FD8}" destId="{BEF42C63-F76F-4435-A812-EBCBF66E2FDE}" srcOrd="0" destOrd="0" presId="urn:microsoft.com/office/officeart/2005/8/layout/orgChart1"/>
    <dgm:cxn modelId="{F377C833-5836-4754-ADC5-DEF09B7C37F9}" type="presParOf" srcId="{F1B549DA-265A-4412-9317-E4C4398E8FD8}" destId="{3670396E-BEC4-42D8-8E30-8ECD8CB2FE7B}" srcOrd="1" destOrd="0" presId="urn:microsoft.com/office/officeart/2005/8/layout/orgChart1"/>
    <dgm:cxn modelId="{81B6AE99-E99E-48E1-B01A-D4543100A8EF}" type="presParOf" srcId="{34648C0D-3A13-4269-9D37-515743B3FB81}" destId="{98D4CC15-522B-4768-8F6A-2190B23F44D4}" srcOrd="1" destOrd="0" presId="urn:microsoft.com/office/officeart/2005/8/layout/orgChart1"/>
    <dgm:cxn modelId="{31E3A916-E7C2-4BEE-9B4F-034CFEB03DE5}" type="presParOf" srcId="{98D4CC15-522B-4768-8F6A-2190B23F44D4}" destId="{A1405C00-022B-4825-940D-DF13F7E72648}" srcOrd="0" destOrd="0" presId="urn:microsoft.com/office/officeart/2005/8/layout/orgChart1"/>
    <dgm:cxn modelId="{CC4CFA3A-8457-4402-BEB2-6415FB93A587}" type="presParOf" srcId="{98D4CC15-522B-4768-8F6A-2190B23F44D4}" destId="{A00D9573-58D9-4243-912A-AA5B23ABC3B4}" srcOrd="1" destOrd="0" presId="urn:microsoft.com/office/officeart/2005/8/layout/orgChart1"/>
    <dgm:cxn modelId="{EF537503-682E-4F83-B826-2F094CDBAD31}" type="presParOf" srcId="{A00D9573-58D9-4243-912A-AA5B23ABC3B4}" destId="{B4FF4BB8-93A6-4B40-89A4-FDF844E239E3}" srcOrd="0" destOrd="0" presId="urn:microsoft.com/office/officeart/2005/8/layout/orgChart1"/>
    <dgm:cxn modelId="{D3B1C9C5-6C4C-4CE7-975B-981C90ED4FAA}" type="presParOf" srcId="{B4FF4BB8-93A6-4B40-89A4-FDF844E239E3}" destId="{A92296D8-462E-4256-9990-7DBE1DB4DAFB}" srcOrd="0" destOrd="0" presId="urn:microsoft.com/office/officeart/2005/8/layout/orgChart1"/>
    <dgm:cxn modelId="{8127EFAC-EFC6-45F6-9A20-AA811D206F90}" type="presParOf" srcId="{B4FF4BB8-93A6-4B40-89A4-FDF844E239E3}" destId="{62CC649E-9A98-46C5-AAA5-1AB15963C154}" srcOrd="1" destOrd="0" presId="urn:microsoft.com/office/officeart/2005/8/layout/orgChart1"/>
    <dgm:cxn modelId="{883AB102-42E2-472D-BD6F-775462C44305}" type="presParOf" srcId="{A00D9573-58D9-4243-912A-AA5B23ABC3B4}" destId="{E5E653DB-A6E9-47FA-B008-73BC99ACF237}" srcOrd="1" destOrd="0" presId="urn:microsoft.com/office/officeart/2005/8/layout/orgChart1"/>
    <dgm:cxn modelId="{9D0157B3-2F06-4210-8D22-635091EB1D79}" type="presParOf" srcId="{A00D9573-58D9-4243-912A-AA5B23ABC3B4}" destId="{BE9A1B4D-BA5E-4FE1-AD9D-02B5E70B1B49}" srcOrd="2" destOrd="0" presId="urn:microsoft.com/office/officeart/2005/8/layout/orgChart1"/>
    <dgm:cxn modelId="{403680C2-A231-46B8-9C1C-E584F3E495C4}" type="presParOf" srcId="{98D4CC15-522B-4768-8F6A-2190B23F44D4}" destId="{A7DD9C7F-1FF0-48F5-9BC5-97F0E8F6B6B0}" srcOrd="2" destOrd="0" presId="urn:microsoft.com/office/officeart/2005/8/layout/orgChart1"/>
    <dgm:cxn modelId="{E59D638C-118A-418D-9D95-D0EF42F89874}" type="presParOf" srcId="{98D4CC15-522B-4768-8F6A-2190B23F44D4}" destId="{E0D3722B-B213-46B4-B01A-E6A1DFFBDC5A}" srcOrd="3" destOrd="0" presId="urn:microsoft.com/office/officeart/2005/8/layout/orgChart1"/>
    <dgm:cxn modelId="{67E45C4D-ED6D-4373-8FA3-9F0FF17533B2}" type="presParOf" srcId="{E0D3722B-B213-46B4-B01A-E6A1DFFBDC5A}" destId="{0BA2176D-CC41-4713-9D43-7E7F7FC7B969}" srcOrd="0" destOrd="0" presId="urn:microsoft.com/office/officeart/2005/8/layout/orgChart1"/>
    <dgm:cxn modelId="{946051F6-08C7-4DB2-A7AF-5206E3A5A4B5}" type="presParOf" srcId="{0BA2176D-CC41-4713-9D43-7E7F7FC7B969}" destId="{C476BE9A-09EC-431E-928B-7428130F3947}" srcOrd="0" destOrd="0" presId="urn:microsoft.com/office/officeart/2005/8/layout/orgChart1"/>
    <dgm:cxn modelId="{A107B31B-19B3-4650-8E82-B2AC4B0CD79D}" type="presParOf" srcId="{0BA2176D-CC41-4713-9D43-7E7F7FC7B969}" destId="{48B99153-8424-4030-AF24-877C0E460220}" srcOrd="1" destOrd="0" presId="urn:microsoft.com/office/officeart/2005/8/layout/orgChart1"/>
    <dgm:cxn modelId="{3531E99B-7431-4046-8932-7E20371B2DC5}" type="presParOf" srcId="{E0D3722B-B213-46B4-B01A-E6A1DFFBDC5A}" destId="{70707613-6A9B-49FC-9444-68394255B7AB}" srcOrd="1" destOrd="0" presId="urn:microsoft.com/office/officeart/2005/8/layout/orgChart1"/>
    <dgm:cxn modelId="{1BE35771-6D6F-4C49-A234-CCEE4B353AC3}" type="presParOf" srcId="{E0D3722B-B213-46B4-B01A-E6A1DFFBDC5A}" destId="{4A550BF3-401F-4124-8DC5-7F82AC7989F3}" srcOrd="2" destOrd="0" presId="urn:microsoft.com/office/officeart/2005/8/layout/orgChart1"/>
    <dgm:cxn modelId="{18723F7B-ABEF-40EA-A3EE-3193FB08F21D}" type="presParOf" srcId="{98D4CC15-522B-4768-8F6A-2190B23F44D4}" destId="{95DBF4F0-08F1-4644-AF87-7876AC5E40E6}" srcOrd="4" destOrd="0" presId="urn:microsoft.com/office/officeart/2005/8/layout/orgChart1"/>
    <dgm:cxn modelId="{3A544B45-782C-4269-ACE8-0E282652D6D8}" type="presParOf" srcId="{98D4CC15-522B-4768-8F6A-2190B23F44D4}" destId="{8FD0B567-BAF3-4DA5-AD2D-0CA370E45C18}" srcOrd="5" destOrd="0" presId="urn:microsoft.com/office/officeart/2005/8/layout/orgChart1"/>
    <dgm:cxn modelId="{523EF546-687D-4CAA-9520-92C949A7AB7E}" type="presParOf" srcId="{8FD0B567-BAF3-4DA5-AD2D-0CA370E45C18}" destId="{522CF9A6-609B-49BF-B2DD-69E594C8284E}" srcOrd="0" destOrd="0" presId="urn:microsoft.com/office/officeart/2005/8/layout/orgChart1"/>
    <dgm:cxn modelId="{D4677195-5130-4090-8FCA-FF3EF2F74A2E}" type="presParOf" srcId="{522CF9A6-609B-49BF-B2DD-69E594C8284E}" destId="{C7985502-09DF-445E-9F4C-FC17D4A97D95}" srcOrd="0" destOrd="0" presId="urn:microsoft.com/office/officeart/2005/8/layout/orgChart1"/>
    <dgm:cxn modelId="{ED1F7286-911F-4266-99E4-9974BFF8E65B}" type="presParOf" srcId="{522CF9A6-609B-49BF-B2DD-69E594C8284E}" destId="{C8ED194F-E53B-4C7F-AFCD-F3DDA33712A9}" srcOrd="1" destOrd="0" presId="urn:microsoft.com/office/officeart/2005/8/layout/orgChart1"/>
    <dgm:cxn modelId="{E9F48898-E923-49E5-B867-A7432C768A01}" type="presParOf" srcId="{8FD0B567-BAF3-4DA5-AD2D-0CA370E45C18}" destId="{86F905A0-3DFD-427E-B589-28035F804B5C}" srcOrd="1" destOrd="0" presId="urn:microsoft.com/office/officeart/2005/8/layout/orgChart1"/>
    <dgm:cxn modelId="{99637460-271D-49BB-A984-F90F2A2C3CE5}" type="presParOf" srcId="{8FD0B567-BAF3-4DA5-AD2D-0CA370E45C18}" destId="{A1267853-E348-4E0B-8904-854A01FA9BA9}" srcOrd="2" destOrd="0" presId="urn:microsoft.com/office/officeart/2005/8/layout/orgChart1"/>
    <dgm:cxn modelId="{52C30D72-77A7-41B0-ACC1-C7804668DEC4}" type="presParOf" srcId="{98D4CC15-522B-4768-8F6A-2190B23F44D4}" destId="{0A6C18D1-D53A-40E2-ACAF-05E4676BE65C}" srcOrd="6" destOrd="0" presId="urn:microsoft.com/office/officeart/2005/8/layout/orgChart1"/>
    <dgm:cxn modelId="{34CC6E78-BAD0-48C8-B69D-D0634784E2AA}" type="presParOf" srcId="{98D4CC15-522B-4768-8F6A-2190B23F44D4}" destId="{3BA1A65D-3F15-41C8-99FD-A53F3C164723}" srcOrd="7" destOrd="0" presId="urn:microsoft.com/office/officeart/2005/8/layout/orgChart1"/>
    <dgm:cxn modelId="{9A646021-2D57-4DE6-82CC-ECA9429B081B}" type="presParOf" srcId="{3BA1A65D-3F15-41C8-99FD-A53F3C164723}" destId="{0398366E-C65D-4C5A-8C35-67F00C1CD791}" srcOrd="0" destOrd="0" presId="urn:microsoft.com/office/officeart/2005/8/layout/orgChart1"/>
    <dgm:cxn modelId="{01DD9A71-F9CB-4903-ACC0-D4502C2F36D0}" type="presParOf" srcId="{0398366E-C65D-4C5A-8C35-67F00C1CD791}" destId="{C3E7C2B3-614C-47C1-A646-16796E3215AA}" srcOrd="0" destOrd="0" presId="urn:microsoft.com/office/officeart/2005/8/layout/orgChart1"/>
    <dgm:cxn modelId="{293925A2-684F-4946-88FB-0FDAD9BFF6CD}" type="presParOf" srcId="{0398366E-C65D-4C5A-8C35-67F00C1CD791}" destId="{8E407EC9-6ABF-4278-9CD7-88298E06A9BD}" srcOrd="1" destOrd="0" presId="urn:microsoft.com/office/officeart/2005/8/layout/orgChart1"/>
    <dgm:cxn modelId="{79FCDAC9-C7F8-485B-B27A-5FD3CA47BA0A}" type="presParOf" srcId="{3BA1A65D-3F15-41C8-99FD-A53F3C164723}" destId="{D5D91C84-5C5A-479D-ACAF-3A97D088E540}" srcOrd="1" destOrd="0" presId="urn:microsoft.com/office/officeart/2005/8/layout/orgChart1"/>
    <dgm:cxn modelId="{CF4FFAC8-6FEC-4A9C-B457-FEAFEA97DA91}" type="presParOf" srcId="{3BA1A65D-3F15-41C8-99FD-A53F3C164723}" destId="{F2095295-26C7-4CE2-9495-C0E23CD245C0}" srcOrd="2" destOrd="0" presId="urn:microsoft.com/office/officeart/2005/8/layout/orgChart1"/>
    <dgm:cxn modelId="{895FE9B8-C5B2-40F9-81EA-DAA8FA0104ED}" type="presParOf" srcId="{34648C0D-3A13-4269-9D37-515743B3FB81}" destId="{D366A585-60F1-48F0-8E6D-E1D8298CE864}" srcOrd="2" destOrd="0" presId="urn:microsoft.com/office/officeart/2005/8/layout/orgChart1"/>
    <dgm:cxn modelId="{C07011CF-FEF8-4486-9636-63684EE400BE}" type="presParOf" srcId="{BB8E6296-113A-48E8-BA5E-922B895DF4FF}" destId="{49AAA3CE-0E33-4082-8951-1DBD67E609F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C18D1-D53A-40E2-ACAF-05E4676BE65C}">
      <dsp:nvSpPr>
        <dsp:cNvPr id="0" name=""/>
        <dsp:cNvSpPr/>
      </dsp:nvSpPr>
      <dsp:spPr>
        <a:xfrm>
          <a:off x="7790956" y="1683928"/>
          <a:ext cx="197178" cy="3388012"/>
        </a:xfrm>
        <a:custGeom>
          <a:avLst/>
          <a:gdLst/>
          <a:ahLst/>
          <a:cxnLst/>
          <a:rect l="0" t="0" r="0" b="0"/>
          <a:pathLst>
            <a:path>
              <a:moveTo>
                <a:pt x="197178" y="0"/>
              </a:moveTo>
              <a:lnTo>
                <a:pt x="197178" y="3388012"/>
              </a:lnTo>
              <a:lnTo>
                <a:pt x="0" y="3388012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BF4F0-08F1-4644-AF87-7876AC5E40E6}">
      <dsp:nvSpPr>
        <dsp:cNvPr id="0" name=""/>
        <dsp:cNvSpPr/>
      </dsp:nvSpPr>
      <dsp:spPr>
        <a:xfrm>
          <a:off x="7779613" y="1683928"/>
          <a:ext cx="208522" cy="2613483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2613483"/>
              </a:lnTo>
              <a:lnTo>
                <a:pt x="0" y="2613483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D9C7F-1FF0-48F5-9BC5-97F0E8F6B6B0}">
      <dsp:nvSpPr>
        <dsp:cNvPr id="0" name=""/>
        <dsp:cNvSpPr/>
      </dsp:nvSpPr>
      <dsp:spPr>
        <a:xfrm>
          <a:off x="7779613" y="1683928"/>
          <a:ext cx="208522" cy="1626476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1626476"/>
              </a:lnTo>
              <a:lnTo>
                <a:pt x="0" y="1626476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405C00-022B-4825-940D-DF13F7E72648}">
      <dsp:nvSpPr>
        <dsp:cNvPr id="0" name=""/>
        <dsp:cNvSpPr/>
      </dsp:nvSpPr>
      <dsp:spPr>
        <a:xfrm>
          <a:off x="7779613" y="1683928"/>
          <a:ext cx="208522" cy="639469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639469"/>
              </a:lnTo>
              <a:lnTo>
                <a:pt x="0" y="639469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9744F7-D700-47C3-B883-9D587B044D1C}">
      <dsp:nvSpPr>
        <dsp:cNvPr id="0" name=""/>
        <dsp:cNvSpPr/>
      </dsp:nvSpPr>
      <dsp:spPr>
        <a:xfrm>
          <a:off x="4918279" y="777974"/>
          <a:ext cx="2513795" cy="210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913"/>
              </a:lnTo>
              <a:lnTo>
                <a:pt x="2513795" y="64913"/>
              </a:lnTo>
              <a:lnTo>
                <a:pt x="2513795" y="210878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453CF-22D0-4D3B-A87A-7285F1C1A0AF}">
      <dsp:nvSpPr>
        <dsp:cNvPr id="0" name=""/>
        <dsp:cNvSpPr/>
      </dsp:nvSpPr>
      <dsp:spPr>
        <a:xfrm>
          <a:off x="6097530" y="1683928"/>
          <a:ext cx="208522" cy="2613483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2613483"/>
              </a:lnTo>
              <a:lnTo>
                <a:pt x="0" y="2613483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7DC76-F892-45FD-AFFF-AFF375057677}">
      <dsp:nvSpPr>
        <dsp:cNvPr id="0" name=""/>
        <dsp:cNvSpPr/>
      </dsp:nvSpPr>
      <dsp:spPr>
        <a:xfrm>
          <a:off x="6097530" y="1683928"/>
          <a:ext cx="208522" cy="1626476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1626476"/>
              </a:lnTo>
              <a:lnTo>
                <a:pt x="0" y="1626476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A0DE7-9886-463E-88B2-C903B43A5847}">
      <dsp:nvSpPr>
        <dsp:cNvPr id="0" name=""/>
        <dsp:cNvSpPr/>
      </dsp:nvSpPr>
      <dsp:spPr>
        <a:xfrm>
          <a:off x="6097530" y="1683928"/>
          <a:ext cx="208522" cy="639469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639469"/>
              </a:lnTo>
              <a:lnTo>
                <a:pt x="0" y="639469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8F7EF-54A9-48A6-B20F-C9A654E1FD1D}">
      <dsp:nvSpPr>
        <dsp:cNvPr id="0" name=""/>
        <dsp:cNvSpPr/>
      </dsp:nvSpPr>
      <dsp:spPr>
        <a:xfrm>
          <a:off x="4918279" y="777974"/>
          <a:ext cx="831713" cy="210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913"/>
              </a:lnTo>
              <a:lnTo>
                <a:pt x="831713" y="64913"/>
              </a:lnTo>
              <a:lnTo>
                <a:pt x="831713" y="210878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6FC12-38A2-44C4-9299-00C912965DBF}">
      <dsp:nvSpPr>
        <dsp:cNvPr id="0" name=""/>
        <dsp:cNvSpPr/>
      </dsp:nvSpPr>
      <dsp:spPr>
        <a:xfrm>
          <a:off x="4415448" y="1683928"/>
          <a:ext cx="208522" cy="2613483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2613483"/>
              </a:lnTo>
              <a:lnTo>
                <a:pt x="0" y="2613483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375B5E-45A2-4B98-B6C3-B8529BF46A3F}">
      <dsp:nvSpPr>
        <dsp:cNvPr id="0" name=""/>
        <dsp:cNvSpPr/>
      </dsp:nvSpPr>
      <dsp:spPr>
        <a:xfrm>
          <a:off x="4415448" y="1683928"/>
          <a:ext cx="208522" cy="1626476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1626476"/>
              </a:lnTo>
              <a:lnTo>
                <a:pt x="0" y="1626476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4F959A-B95F-40D8-B2BA-B7655FD85928}">
      <dsp:nvSpPr>
        <dsp:cNvPr id="0" name=""/>
        <dsp:cNvSpPr/>
      </dsp:nvSpPr>
      <dsp:spPr>
        <a:xfrm>
          <a:off x="4415448" y="1683928"/>
          <a:ext cx="208522" cy="639469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639469"/>
              </a:lnTo>
              <a:lnTo>
                <a:pt x="0" y="639469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AC2D8-31EB-4B9B-85E1-8D391141C453}">
      <dsp:nvSpPr>
        <dsp:cNvPr id="0" name=""/>
        <dsp:cNvSpPr/>
      </dsp:nvSpPr>
      <dsp:spPr>
        <a:xfrm>
          <a:off x="4067910" y="777974"/>
          <a:ext cx="850369" cy="210878"/>
        </a:xfrm>
        <a:custGeom>
          <a:avLst/>
          <a:gdLst/>
          <a:ahLst/>
          <a:cxnLst/>
          <a:rect l="0" t="0" r="0" b="0"/>
          <a:pathLst>
            <a:path>
              <a:moveTo>
                <a:pt x="850369" y="0"/>
              </a:moveTo>
              <a:lnTo>
                <a:pt x="850369" y="64913"/>
              </a:lnTo>
              <a:lnTo>
                <a:pt x="0" y="64913"/>
              </a:lnTo>
              <a:lnTo>
                <a:pt x="0" y="210878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A51C26-CC1C-4C95-80C0-E54B3195EEC8}">
      <dsp:nvSpPr>
        <dsp:cNvPr id="0" name=""/>
        <dsp:cNvSpPr/>
      </dsp:nvSpPr>
      <dsp:spPr>
        <a:xfrm>
          <a:off x="2733365" y="1683928"/>
          <a:ext cx="208522" cy="2613483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2613483"/>
              </a:lnTo>
              <a:lnTo>
                <a:pt x="0" y="2613483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7FDFC-6F58-41D3-B9FC-1D4B211AD9F7}">
      <dsp:nvSpPr>
        <dsp:cNvPr id="0" name=""/>
        <dsp:cNvSpPr/>
      </dsp:nvSpPr>
      <dsp:spPr>
        <a:xfrm>
          <a:off x="2733365" y="1683928"/>
          <a:ext cx="208522" cy="1626476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1626476"/>
              </a:lnTo>
              <a:lnTo>
                <a:pt x="0" y="1626476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D4D01-5B28-4D32-9F3F-80175E6D7813}">
      <dsp:nvSpPr>
        <dsp:cNvPr id="0" name=""/>
        <dsp:cNvSpPr/>
      </dsp:nvSpPr>
      <dsp:spPr>
        <a:xfrm>
          <a:off x="2733365" y="1683928"/>
          <a:ext cx="208522" cy="639469"/>
        </a:xfrm>
        <a:custGeom>
          <a:avLst/>
          <a:gdLst/>
          <a:ahLst/>
          <a:cxnLst/>
          <a:rect l="0" t="0" r="0" b="0"/>
          <a:pathLst>
            <a:path>
              <a:moveTo>
                <a:pt x="208522" y="0"/>
              </a:moveTo>
              <a:lnTo>
                <a:pt x="208522" y="639469"/>
              </a:lnTo>
              <a:lnTo>
                <a:pt x="0" y="639469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48FE8F-E8F8-4259-954A-CD1385B28028}">
      <dsp:nvSpPr>
        <dsp:cNvPr id="0" name=""/>
        <dsp:cNvSpPr/>
      </dsp:nvSpPr>
      <dsp:spPr>
        <a:xfrm>
          <a:off x="2385828" y="777974"/>
          <a:ext cx="2532451" cy="210878"/>
        </a:xfrm>
        <a:custGeom>
          <a:avLst/>
          <a:gdLst/>
          <a:ahLst/>
          <a:cxnLst/>
          <a:rect l="0" t="0" r="0" b="0"/>
          <a:pathLst>
            <a:path>
              <a:moveTo>
                <a:pt x="2532451" y="0"/>
              </a:moveTo>
              <a:lnTo>
                <a:pt x="2532451" y="64913"/>
              </a:lnTo>
              <a:lnTo>
                <a:pt x="0" y="64913"/>
              </a:lnTo>
              <a:lnTo>
                <a:pt x="0" y="210878"/>
              </a:lnTo>
            </a:path>
          </a:pathLst>
        </a:custGeom>
        <a:noFill/>
        <a:ln w="25400" cap="flat" cmpd="sng" algn="ctr">
          <a:solidFill>
            <a:srgbClr val="B1993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B9322E-F7D6-47AB-BD3F-757121F2F514}">
      <dsp:nvSpPr>
        <dsp:cNvPr id="0" name=""/>
        <dsp:cNvSpPr/>
      </dsp:nvSpPr>
      <dsp:spPr>
        <a:xfrm>
          <a:off x="4223204" y="82898"/>
          <a:ext cx="1390150" cy="695075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FISHERIES MANAGEMENT</a:t>
          </a:r>
        </a:p>
      </dsp:txBody>
      <dsp:txXfrm>
        <a:off x="4223204" y="82898"/>
        <a:ext cx="1390150" cy="695075"/>
      </dsp:txXfrm>
    </dsp:sp>
    <dsp:sp modelId="{9AACF71C-4128-469F-A5FB-56DD4A1AE791}">
      <dsp:nvSpPr>
        <dsp:cNvPr id="0" name=""/>
        <dsp:cNvSpPr/>
      </dsp:nvSpPr>
      <dsp:spPr>
        <a:xfrm>
          <a:off x="1690752" y="988853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Aquaculture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&amp; Economic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Development</a:t>
          </a:r>
        </a:p>
      </dsp:txBody>
      <dsp:txXfrm>
        <a:off x="1690752" y="988853"/>
        <a:ext cx="1390150" cy="695075"/>
      </dsp:txXfrm>
    </dsp:sp>
    <dsp:sp modelId="{9966D046-768D-402C-9E09-54A57EA18514}">
      <dsp:nvSpPr>
        <dsp:cNvPr id="0" name=""/>
        <dsp:cNvSpPr/>
      </dsp:nvSpPr>
      <dsp:spPr>
        <a:xfrm>
          <a:off x="1343215" y="1975860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Aquaculture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Technical Services</a:t>
          </a:r>
        </a:p>
      </dsp:txBody>
      <dsp:txXfrm>
        <a:off x="1343215" y="1975860"/>
        <a:ext cx="1390150" cy="695075"/>
      </dsp:txXfrm>
    </dsp:sp>
    <dsp:sp modelId="{E3DF2EB1-75B8-4856-999A-52F825F5E735}">
      <dsp:nvSpPr>
        <dsp:cNvPr id="0" name=""/>
        <dsp:cNvSpPr/>
      </dsp:nvSpPr>
      <dsp:spPr>
        <a:xfrm>
          <a:off x="1343215" y="2962867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Sustainable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Aquaculture Management</a:t>
          </a:r>
        </a:p>
      </dsp:txBody>
      <dsp:txXfrm>
        <a:off x="1343215" y="2962867"/>
        <a:ext cx="1390150" cy="695075"/>
      </dsp:txXfrm>
    </dsp:sp>
    <dsp:sp modelId="{0ABFDFC7-B666-449E-A4A8-9BC1F6EACD9B}">
      <dsp:nvSpPr>
        <dsp:cNvPr id="0" name=""/>
        <dsp:cNvSpPr/>
      </dsp:nvSpPr>
      <dsp:spPr>
        <a:xfrm>
          <a:off x="1343215" y="3949874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Small </a:t>
          </a:r>
          <a:r>
            <a:rPr kumimoji="0" lang="en-US" sz="900" b="1" i="0" u="none" strike="noStrike" kern="1200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Harbours</a:t>
          </a: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900" b="1" i="0" u="none" strike="noStrike" kern="1200" cap="none" normalizeH="0" baseline="0" dirty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Tahoma" pitchFamily="34" charset="0"/>
          </a:endParaRPr>
        </a:p>
      </dsp:txBody>
      <dsp:txXfrm>
        <a:off x="1343215" y="3949874"/>
        <a:ext cx="1390150" cy="695075"/>
      </dsp:txXfrm>
    </dsp:sp>
    <dsp:sp modelId="{378D4798-A178-4A3A-A344-E657FDF85B80}">
      <dsp:nvSpPr>
        <dsp:cNvPr id="0" name=""/>
        <dsp:cNvSpPr/>
      </dsp:nvSpPr>
      <dsp:spPr>
        <a:xfrm>
          <a:off x="3372835" y="988853"/>
          <a:ext cx="1390150" cy="69507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Monitoring, Control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Surveillance  </a:t>
          </a:r>
        </a:p>
      </dsp:txBody>
      <dsp:txXfrm>
        <a:off x="3372835" y="988853"/>
        <a:ext cx="1390150" cy="695075"/>
      </dsp:txXfrm>
    </dsp:sp>
    <dsp:sp modelId="{1C0AFD29-4C10-481C-86C9-2FC327CB2AB9}">
      <dsp:nvSpPr>
        <dsp:cNvPr id="0" name=""/>
        <dsp:cNvSpPr/>
      </dsp:nvSpPr>
      <dsp:spPr>
        <a:xfrm>
          <a:off x="3025297" y="1975860"/>
          <a:ext cx="1390150" cy="69507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Compliance</a:t>
          </a:r>
        </a:p>
      </dsp:txBody>
      <dsp:txXfrm>
        <a:off x="3025297" y="1975860"/>
        <a:ext cx="1390150" cy="695075"/>
      </dsp:txXfrm>
    </dsp:sp>
    <dsp:sp modelId="{E82A9EAD-145C-4D8C-9FBC-54858E801C2D}">
      <dsp:nvSpPr>
        <dsp:cNvPr id="0" name=""/>
        <dsp:cNvSpPr/>
      </dsp:nvSpPr>
      <dsp:spPr>
        <a:xfrm>
          <a:off x="3025297" y="2962867"/>
          <a:ext cx="1390150" cy="69507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Fisheries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Protection Vessels</a:t>
          </a:r>
        </a:p>
      </dsp:txBody>
      <dsp:txXfrm>
        <a:off x="3025297" y="2962867"/>
        <a:ext cx="1390150" cy="695075"/>
      </dsp:txXfrm>
    </dsp:sp>
    <dsp:sp modelId="{AC010812-F4A1-4305-B418-494AD906C9BD}">
      <dsp:nvSpPr>
        <dsp:cNvPr id="0" name=""/>
        <dsp:cNvSpPr/>
      </dsp:nvSpPr>
      <dsp:spPr>
        <a:xfrm>
          <a:off x="3025297" y="3949874"/>
          <a:ext cx="1390150" cy="695075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Monitoring &amp; Surveillance</a:t>
          </a:r>
        </a:p>
      </dsp:txBody>
      <dsp:txXfrm>
        <a:off x="3025297" y="3949874"/>
        <a:ext cx="1390150" cy="695075"/>
      </dsp:txXfrm>
    </dsp:sp>
    <dsp:sp modelId="{92E93C33-699C-44BF-A571-B76CD46CF7A8}">
      <dsp:nvSpPr>
        <dsp:cNvPr id="0" name=""/>
        <dsp:cNvSpPr/>
      </dsp:nvSpPr>
      <dsp:spPr>
        <a:xfrm>
          <a:off x="5054917" y="988853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Marine Resources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Management</a:t>
          </a:r>
        </a:p>
      </dsp:txBody>
      <dsp:txXfrm>
        <a:off x="5054917" y="988853"/>
        <a:ext cx="1390150" cy="695075"/>
      </dsp:txXfrm>
    </dsp:sp>
    <dsp:sp modelId="{BC96E585-5D83-4F26-943C-2F86AD3BE0DC}">
      <dsp:nvSpPr>
        <dsp:cNvPr id="0" name=""/>
        <dsp:cNvSpPr/>
      </dsp:nvSpPr>
      <dsp:spPr>
        <a:xfrm>
          <a:off x="4707379" y="1975860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Offshore &amp;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High Seas Fisheries</a:t>
          </a:r>
        </a:p>
      </dsp:txBody>
      <dsp:txXfrm>
        <a:off x="4707379" y="1975860"/>
        <a:ext cx="1390150" cy="695075"/>
      </dsp:txXfrm>
    </dsp:sp>
    <dsp:sp modelId="{98A2CD25-F14B-42F9-B85C-0D1F4C89CA97}">
      <dsp:nvSpPr>
        <dsp:cNvPr id="0" name=""/>
        <dsp:cNvSpPr/>
      </dsp:nvSpPr>
      <dsp:spPr>
        <a:xfrm>
          <a:off x="4707379" y="2962867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Small Scale Fisheries</a:t>
          </a:r>
        </a:p>
      </dsp:txBody>
      <dsp:txXfrm>
        <a:off x="4707379" y="2962867"/>
        <a:ext cx="1390150" cy="695075"/>
      </dsp:txXfrm>
    </dsp:sp>
    <dsp:sp modelId="{AF772225-4FD7-4A4E-B8EB-EDBC8CCCBA1A}">
      <dsp:nvSpPr>
        <dsp:cNvPr id="0" name=""/>
        <dsp:cNvSpPr/>
      </dsp:nvSpPr>
      <dsp:spPr>
        <a:xfrm>
          <a:off x="4707379" y="3949874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Inshore Fisheries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Management</a:t>
          </a:r>
        </a:p>
      </dsp:txBody>
      <dsp:txXfrm>
        <a:off x="4707379" y="3949874"/>
        <a:ext cx="1390150" cy="695075"/>
      </dsp:txXfrm>
    </dsp:sp>
    <dsp:sp modelId="{BEF42C63-F76F-4435-A812-EBCBF66E2FDE}">
      <dsp:nvSpPr>
        <dsp:cNvPr id="0" name=""/>
        <dsp:cNvSpPr/>
      </dsp:nvSpPr>
      <dsp:spPr>
        <a:xfrm>
          <a:off x="6737000" y="988853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CD: Fisheries Research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&amp; Development</a:t>
          </a:r>
        </a:p>
      </dsp:txBody>
      <dsp:txXfrm>
        <a:off x="6737000" y="988853"/>
        <a:ext cx="1390150" cy="695075"/>
      </dsp:txXfrm>
    </dsp:sp>
    <dsp:sp modelId="{A92296D8-462E-4256-9990-7DBE1DB4DAFB}">
      <dsp:nvSpPr>
        <dsp:cNvPr id="0" name=""/>
        <dsp:cNvSpPr/>
      </dsp:nvSpPr>
      <dsp:spPr>
        <a:xfrm>
          <a:off x="6389462" y="1975860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Research Support</a:t>
          </a:r>
        </a:p>
      </dsp:txBody>
      <dsp:txXfrm>
        <a:off x="6389462" y="1975860"/>
        <a:ext cx="1390150" cy="695075"/>
      </dsp:txXfrm>
    </dsp:sp>
    <dsp:sp modelId="{C476BE9A-09EC-431E-928B-7428130F3947}">
      <dsp:nvSpPr>
        <dsp:cNvPr id="0" name=""/>
        <dsp:cNvSpPr/>
      </dsp:nvSpPr>
      <dsp:spPr>
        <a:xfrm>
          <a:off x="6389462" y="2962867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Aquaculture Research</a:t>
          </a:r>
        </a:p>
      </dsp:txBody>
      <dsp:txXfrm>
        <a:off x="6389462" y="2962867"/>
        <a:ext cx="1390150" cy="695075"/>
      </dsp:txXfrm>
    </dsp:sp>
    <dsp:sp modelId="{C7985502-09DF-445E-9F4C-FC17D4A97D95}">
      <dsp:nvSpPr>
        <dsp:cNvPr id="0" name=""/>
        <dsp:cNvSpPr/>
      </dsp:nvSpPr>
      <dsp:spPr>
        <a:xfrm>
          <a:off x="6389462" y="3949874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Ecosystem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Research</a:t>
          </a:r>
        </a:p>
      </dsp:txBody>
      <dsp:txXfrm>
        <a:off x="6389462" y="3949874"/>
        <a:ext cx="1390150" cy="695075"/>
      </dsp:txXfrm>
    </dsp:sp>
    <dsp:sp modelId="{C3E7C2B3-614C-47C1-A646-16796E3215AA}">
      <dsp:nvSpPr>
        <dsp:cNvPr id="0" name=""/>
        <dsp:cNvSpPr/>
      </dsp:nvSpPr>
      <dsp:spPr>
        <a:xfrm>
          <a:off x="6400806" y="4724403"/>
          <a:ext cx="1390150" cy="695075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900" b="1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D: Resources Research</a:t>
          </a:r>
        </a:p>
      </dsp:txBody>
      <dsp:txXfrm>
        <a:off x="6400806" y="4724403"/>
        <a:ext cx="1390150" cy="6950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32.33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0,'18'0,"298"0,1144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35.5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38.9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0 162,'19'0,"0"0,-1-2,1 0,-1-2,1 0,-1 0,0-2,19-9,53-14,11 11,1 4,178-2,-185 13,90-19,-131 13,0 2,73 1,176 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45.10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2,'29'44,"-26"-37,0-1,0 0,1-1,0 1,0 0,0-1,1 0,0 0,6 4,31 21,1-2,1-2,2-2,0-2,2-1,85 23,-71-33,0-3,1-2,-1-3,100-8,64 2,-206 5,1-2,0 0,0-2,-1 0,1-1,-1-1,0-1,0-1,-1-1,1 0,-1-1,21-14,7-8,-2-2,-1-2,52-52,-101 83,0 1,-1 0,1 0,-1 0,1 1,-1 0,0 0,0 0,1 1,-1-1,-9 2,-29-4,-23-2,1 2,-134 13,-128 40,-68 6,178-57,1185-1,-1086 3,52 0,0-4,0-2,0-3,1-3,-91-27,117 21,41 15,1 0,-1 1,1-1,-1 1,1 0,0 0,-1-1,1 1,0 0,0 0,0 1,0-1,0 0,0 1,0-1,0 1,0 0,1-1,-1 1,0 0,0 1,0-1,0 0,3 1,21-2,23-5,-1 2,50 3,-53 1,553 3,-667-4,-131 2,88 2,0-4,-147-23,218 13,45 9,0 0,0 1,0-1,0 1,1 0,-1 0,0 0,1 0,-1 1,1 0,-1 0,7 0,18 0,582-10,-494 11,-307-1,-451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49.0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0 107,'70'1,"-39"0,0-2,51-6,326-38,3 34,-269 9,40-19,-115 11,86-2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4T14:27:52.23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0,'9'0,"12"0,20 0,12 0,16 0,22 0,14 10,16 2,6-1,-1-1,-4-3,-5-3,-13-2,-15 8,-14 1,-11 0,-15-2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5696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l" defTabSz="10539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99" y="0"/>
            <a:ext cx="2946189" cy="495696"/>
          </a:xfrm>
          <a:prstGeom prst="rect">
            <a:avLst/>
          </a:prstGeom>
        </p:spPr>
        <p:txBody>
          <a:bodyPr vert="horz" lIns="91495" tIns="45747" rIns="91495" bIns="45747" rtlCol="0"/>
          <a:lstStyle>
            <a:lvl1pPr algn="r" defTabSz="10539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EA0945-7F22-4BAD-BA6C-126E10FAB0C4}" type="datetimeFigureOut">
              <a:rPr lang="en-US"/>
              <a:pPr>
                <a:defRPr/>
              </a:pPr>
              <a:t>10/16/2024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5" tIns="45747" rIns="91495" bIns="45747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471"/>
            <a:ext cx="5438140" cy="4466034"/>
          </a:xfrm>
          <a:prstGeom prst="rect">
            <a:avLst/>
          </a:prstGeom>
        </p:spPr>
        <p:txBody>
          <a:bodyPr vert="horz" wrap="square" lIns="91495" tIns="45747" rIns="91495" bIns="45747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ZA" noProof="0"/>
              <a:t>Click to edit Master text styles</a:t>
            </a:r>
          </a:p>
          <a:p>
            <a:pPr lvl="1"/>
            <a:r>
              <a:rPr lang="en-ZA" noProof="0"/>
              <a:t>Second level</a:t>
            </a:r>
          </a:p>
          <a:p>
            <a:pPr lvl="2"/>
            <a:r>
              <a:rPr lang="en-ZA" noProof="0"/>
              <a:t>Third level</a:t>
            </a:r>
          </a:p>
          <a:p>
            <a:pPr lvl="3"/>
            <a:r>
              <a:rPr lang="en-ZA" noProof="0"/>
              <a:t>Fourth level</a:t>
            </a:r>
          </a:p>
          <a:p>
            <a:pPr lvl="4"/>
            <a:r>
              <a:rPr lang="en-ZA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354"/>
            <a:ext cx="2946189" cy="495696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l" defTabSz="10539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99" y="9429354"/>
            <a:ext cx="2946189" cy="495696"/>
          </a:xfrm>
          <a:prstGeom prst="rect">
            <a:avLst/>
          </a:prstGeom>
        </p:spPr>
        <p:txBody>
          <a:bodyPr vert="horz" lIns="91495" tIns="45747" rIns="91495" bIns="45747" rtlCol="0" anchor="b"/>
          <a:lstStyle>
            <a:lvl1pPr algn="r" defTabSz="1053929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193678-0648-4C5A-82BC-15C0D1696CE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586527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5463"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2513"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79563"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05025" algn="l" defTabSz="1052513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33243" algn="l" defTabSz="10532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59892" algn="l" defTabSz="10532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86541" algn="l" defTabSz="10532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13189" algn="l" defTabSz="105329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193678-0648-4C5A-82BC-15C0D1696CE1}" type="slidenum">
              <a:rPr lang="en-ZA" smtClean="0"/>
              <a:pPr>
                <a:defRPr/>
              </a:pPr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0590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193678-0648-4C5A-82BC-15C0D1696CE1}" type="slidenum">
              <a:rPr lang="en-ZA" smtClean="0"/>
              <a:pPr>
                <a:defRPr/>
              </a:pPr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95090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193678-0648-4C5A-82BC-15C0D1696CE1}" type="slidenum">
              <a:rPr lang="en-ZA" smtClean="0"/>
              <a:pPr>
                <a:defRPr/>
              </a:pPr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3032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395DA6-ECCA-4027-B65B-799107307F39}" type="slidenum">
              <a:rPr lang="en-US"/>
              <a:pPr/>
              <a:t>25</a:t>
            </a:fld>
            <a:endParaRPr lang="en-US"/>
          </a:p>
        </p:txBody>
      </p:sp>
      <p:sp>
        <p:nvSpPr>
          <p:cNvPr id="23554" name="Rectangle 7"/>
          <p:cNvSpPr txBox="1">
            <a:spLocks noGrp="1" noChangeArrowheads="1"/>
          </p:cNvSpPr>
          <p:nvPr/>
        </p:nvSpPr>
        <p:spPr bwMode="auto">
          <a:xfrm>
            <a:off x="3851401" y="9428273"/>
            <a:ext cx="2944736" cy="49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9" tIns="46174" rIns="92349" bIns="46174" anchor="b"/>
          <a:lstStyle/>
          <a:p>
            <a:pPr algn="r" defTabSz="922891"/>
            <a:fld id="{FA3F855D-DF5A-42CD-AB7C-1A97B0408818}" type="slidenum">
              <a:rPr lang="en-US" sz="1200"/>
              <a:pPr algn="r" defTabSz="922891"/>
              <a:t>25</a:t>
            </a:fld>
            <a:endParaRPr lang="en-US" sz="1200" dirty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8350" y="742950"/>
            <a:ext cx="5264150" cy="37226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4" y="4715832"/>
            <a:ext cx="5438448" cy="4466649"/>
          </a:xfrm>
        </p:spPr>
        <p:txBody>
          <a:bodyPr lIns="92349" tIns="46174" rIns="92349" bIns="4617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97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00" y="1800000"/>
            <a:ext cx="9180000" cy="10800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005" y="4284715"/>
            <a:ext cx="9180000" cy="7103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1" cap="small" baseline="0">
                <a:solidFill>
                  <a:srgbClr val="B19935"/>
                </a:solidFill>
              </a:defRPr>
            </a:lvl1pPr>
            <a:lvl2pPr marL="52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3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06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33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59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86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13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0725" y="1331913"/>
            <a:ext cx="9178925" cy="0"/>
          </a:xfrm>
          <a:prstGeom prst="line">
            <a:avLst/>
          </a:prstGeom>
          <a:ln w="12700">
            <a:solidFill>
              <a:srgbClr val="B19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720725" y="6567488"/>
            <a:ext cx="9197975" cy="0"/>
          </a:xfrm>
          <a:prstGeom prst="line">
            <a:avLst/>
          </a:prstGeom>
          <a:ln w="12700">
            <a:solidFill>
              <a:srgbClr val="B199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9178925" cy="720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725" y="1439999"/>
            <a:ext cx="9178925" cy="5004000"/>
          </a:xfrm>
          <a:prstGeom prst="rect">
            <a:avLst/>
          </a:prstGeom>
        </p:spPr>
        <p:txBody>
          <a:bodyPr lIns="0" tIns="0" rIns="0" bIns="0"/>
          <a:lstStyle>
            <a:lvl1pPr>
              <a:buFont typeface="Wingdings" pitchFamily="2" charset="2"/>
              <a:buNone/>
              <a:defRPr sz="1800"/>
            </a:lvl1pPr>
            <a:lvl2pPr marL="271463" indent="-271463">
              <a:buFont typeface="Wingdings" pitchFamily="2" charset="2"/>
              <a:buChar char="Ø"/>
              <a:defRPr sz="1800"/>
            </a:lvl2pPr>
            <a:lvl3pPr marL="534988" indent="-273050">
              <a:buFont typeface="Wingdings" pitchFamily="2" charset="2"/>
              <a:buChar char="§"/>
              <a:defRPr sz="1800"/>
            </a:lvl3pPr>
            <a:lvl4pPr marL="808038" indent="-273050">
              <a:buFont typeface="Arial" pitchFamily="34" charset="0"/>
              <a:buChar char="•"/>
              <a:defRPr sz="1800"/>
            </a:lvl4pPr>
            <a:lvl5pPr marL="1079500" indent="-263525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558338" y="6781800"/>
            <a:ext cx="360362" cy="252413"/>
          </a:xfrm>
          <a:prstGeom prst="rect">
            <a:avLst/>
          </a:prstGeom>
          <a:ln w="12700">
            <a:solidFill>
              <a:srgbClr val="B19935"/>
            </a:solidFill>
          </a:ln>
        </p:spPr>
        <p:txBody>
          <a:bodyPr lIns="0" tIns="0" rIns="0" bIns="0" anchor="ctr" anchorCtr="0"/>
          <a:lstStyle>
            <a:lvl1pPr algn="ctr">
              <a:defRPr sz="1200" smtClean="0">
                <a:solidFill>
                  <a:srgbClr val="008000"/>
                </a:solidFill>
              </a:defRPr>
            </a:lvl1pPr>
          </a:lstStyle>
          <a:p>
            <a:pPr>
              <a:defRPr/>
            </a:pPr>
            <a:fld id="{3A92305A-2B85-4CAA-8997-42BC31208A2C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670" y="6885650"/>
            <a:ext cx="2495127" cy="525088"/>
          </a:xfrm>
          <a:prstGeom prst="rect">
            <a:avLst/>
          </a:prstGeom>
        </p:spPr>
        <p:txBody>
          <a:bodyPr lIns="104306" tIns="52153" rIns="104306" bIns="52153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53579" y="6885650"/>
            <a:ext cx="3386243" cy="525088"/>
          </a:xfrm>
          <a:prstGeom prst="rect">
            <a:avLst/>
          </a:prstGeom>
        </p:spPr>
        <p:txBody>
          <a:bodyPr lIns="104306" tIns="52153" rIns="104306" bIns="52153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63603" y="6885650"/>
            <a:ext cx="2495127" cy="525088"/>
          </a:xfrm>
          <a:prstGeom prst="rect">
            <a:avLst/>
          </a:prstGeom>
        </p:spPr>
        <p:txBody>
          <a:bodyPr lIns="104306" tIns="52153" rIns="104306" bIns="52153"/>
          <a:lstStyle>
            <a:lvl1pPr>
              <a:defRPr/>
            </a:lvl1pPr>
          </a:lstStyle>
          <a:p>
            <a:fld id="{F692B664-6AC2-4F82-8964-2CB298759C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>
            <a:extLst>
              <a:ext uri="{FF2B5EF4-FFF2-40B4-BE49-F238E27FC236}">
                <a16:creationId xmlns:a16="http://schemas.microsoft.com/office/drawing/2014/main" id="{C79F78EA-9DAE-DB5F-45C4-1E33C1F1B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8" y="841375"/>
            <a:ext cx="7307262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lIns="0" tIns="0" rIns="0" bIns="0" anchor="b"/>
          <a:lstStyle/>
          <a:p>
            <a:pPr defTabSz="995363" eaLnBrk="0" hangingPunct="0">
              <a:defRPr/>
            </a:pPr>
            <a:endParaRPr kumimoji="1" lang="en-GB" sz="2800" b="1">
              <a:solidFill>
                <a:srgbClr val="CC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B426954E-042F-A556-C278-A5ABA08E0ABD}"/>
              </a:ext>
            </a:extLst>
          </p:cNvPr>
          <p:cNvGrpSpPr>
            <a:grpSpLocks/>
          </p:cNvGrpSpPr>
          <p:nvPr/>
        </p:nvGrpSpPr>
        <p:grpSpPr bwMode="auto">
          <a:xfrm>
            <a:off x="0" y="6572250"/>
            <a:ext cx="10688638" cy="989013"/>
            <a:chOff x="0" y="6572250"/>
            <a:chExt cx="10688638" cy="989013"/>
          </a:xfrm>
        </p:grpSpPr>
        <p:sp>
          <p:nvSpPr>
            <p:cNvPr id="4" name="Rectangle 34">
              <a:extLst>
                <a:ext uri="{FF2B5EF4-FFF2-40B4-BE49-F238E27FC236}">
                  <a16:creationId xmlns:a16="http://schemas.microsoft.com/office/drawing/2014/main" id="{A49D8CD1-5BB0-9CB0-BAF3-92F143D59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72250"/>
              <a:ext cx="10688638" cy="989013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endParaRPr lang="en-US">
                <a:latin typeface="Arial" charset="0"/>
              </a:endParaRPr>
            </a:p>
          </p:txBody>
        </p:sp>
        <p:pic>
          <p:nvPicPr>
            <p:cNvPr id="5" name="Picture 8" descr="DAFF unit_RGB_600dpi.tif">
              <a:extLst>
                <a:ext uri="{FF2B5EF4-FFF2-40B4-BE49-F238E27FC236}">
                  <a16:creationId xmlns:a16="http://schemas.microsoft.com/office/drawing/2014/main" id="{F6D9CF3C-98FE-279D-2CD2-C32F55E14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163" y="6659563"/>
              <a:ext cx="2308225" cy="79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5038" y="3997325"/>
            <a:ext cx="5780087" cy="1187450"/>
          </a:xfrm>
          <a:effectLst>
            <a:outerShdw dist="17961" dir="2700000" algn="ctr" rotWithShape="0">
              <a:schemeClr val="folHlink"/>
            </a:outerShdw>
          </a:effectLst>
        </p:spPr>
        <p:txBody>
          <a:bodyPr/>
          <a:lstStyle>
            <a:lvl1pPr marL="0" indent="0"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06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935038" y="1003300"/>
            <a:ext cx="5743575" cy="833438"/>
          </a:xfrm>
          <a:effectLst>
            <a:outerShdw dist="28398" dir="1593903" algn="ctr" rotWithShape="0">
              <a:srgbClr val="5C3F0C"/>
            </a:outerShdw>
          </a:effectLst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759662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07959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1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DAFF unit_RGB_600dpi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725" y="6646863"/>
            <a:ext cx="2279650" cy="7731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hf sldNum="0" hdr="0" ftr="0" dt="0"/>
  <p:txStyles>
    <p:titleStyle>
      <a:lvl1pPr algn="l" defTabSz="1052513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008000"/>
          </a:solidFill>
          <a:latin typeface="Arial" pitchFamily="34" charset="0"/>
          <a:ea typeface="+mj-ea"/>
          <a:cs typeface="Arial" pitchFamily="34" charset="0"/>
        </a:defRPr>
      </a:lvl1pPr>
      <a:lvl2pPr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2pPr>
      <a:lvl3pPr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3pPr>
      <a:lvl4pPr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4pPr>
      <a:lvl5pPr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5pPr>
      <a:lvl6pPr marL="457200"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6pPr>
      <a:lvl7pPr marL="914400"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7pPr>
      <a:lvl8pPr marL="1371600"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8pPr>
      <a:lvl9pPr marL="1828800" algn="l" defTabSz="1052513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000"/>
          </a:solidFill>
          <a:latin typeface="Arial" charset="0"/>
          <a:cs typeface="Arial" charset="0"/>
        </a:defRPr>
      </a:lvl9pPr>
    </p:titleStyle>
    <p:bodyStyle>
      <a:lvl1pPr marL="271463" indent="-271463" algn="l" defTabSz="105251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Ø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4988" indent="-263525" algn="l" defTabSz="1052513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8038" indent="-273050" algn="l" defTabSz="1052513" rtl="0" eaLnBrk="1" fontAlgn="base" hangingPunct="1">
        <a:spcBef>
          <a:spcPct val="20000"/>
        </a:spcBef>
        <a:spcAft>
          <a:spcPct val="0"/>
        </a:spcAft>
        <a:buFont typeface="Arial" charset="0"/>
        <a:buChar char="−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843088" indent="-261938" algn="l" defTabSz="105251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368550" indent="-261938" algn="l" defTabSz="105251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896568" indent="-263324" algn="l" defTabSz="10532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23216" indent="-263324" algn="l" defTabSz="10532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49865" indent="-263324" algn="l" defTabSz="10532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76514" indent="-263324" algn="l" defTabSz="105329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6649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3297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946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06595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243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9892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86541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13189" algn="l" defTabSz="105329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6" descr="Presentations_Runner">
            <a:extLst>
              <a:ext uri="{FF2B5EF4-FFF2-40B4-BE49-F238E27FC236}">
                <a16:creationId xmlns:a16="http://schemas.microsoft.com/office/drawing/2014/main" id="{F07557AC-5369-F99A-0954-09916B0F9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8638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E59C34A7-FBE2-AC68-3E1D-8D0F22F2D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54088" y="685800"/>
            <a:ext cx="539908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rgbClr val="808080">
                <a:alpha val="50000"/>
              </a:srgb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Click, highlight and insert slide title here (one or maximum two lines)</a:t>
            </a:r>
          </a:p>
        </p:txBody>
      </p:sp>
      <p:sp>
        <p:nvSpPr>
          <p:cNvPr id="1028" name="WordArt 29">
            <a:extLst>
              <a:ext uri="{FF2B5EF4-FFF2-40B4-BE49-F238E27FC236}">
                <a16:creationId xmlns:a16="http://schemas.microsoft.com/office/drawing/2014/main" id="{A06BA13A-C692-9A7F-A84D-9ED078F4BA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5400000">
            <a:off x="8166100" y="4541838"/>
            <a:ext cx="3657600" cy="304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6350">
                  <a:solidFill>
                    <a:srgbClr val="269E2C"/>
                  </a:solidFill>
                  <a:round/>
                  <a:headEnd/>
                  <a:tailEnd/>
                </a:ln>
                <a:noFill/>
                <a:latin typeface="Arial Black" panose="020B0A04020102020204" pitchFamily="34" charset="0"/>
              </a:rPr>
              <a:t>agriculture, forestry &amp; fisheries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A62D6072-3181-0ACE-67B2-0AF0E265EF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54088" y="2865438"/>
            <a:ext cx="82772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and insert body text (text in black only)</a:t>
            </a:r>
          </a:p>
          <a:p>
            <a:pPr lvl="1"/>
            <a:r>
              <a:rPr lang="en-GB" altLang="en-US"/>
              <a:t>First level text indent</a:t>
            </a:r>
          </a:p>
          <a:p>
            <a:pPr lvl="2"/>
            <a:r>
              <a:rPr lang="en-GB" altLang="en-US"/>
              <a:t>Second level text indent</a:t>
            </a:r>
          </a:p>
          <a:p>
            <a:pPr lvl="3"/>
            <a:r>
              <a:rPr lang="en-GB" altLang="en-US"/>
              <a:t>Third level text indent</a:t>
            </a:r>
          </a:p>
        </p:txBody>
      </p:sp>
      <p:sp>
        <p:nvSpPr>
          <p:cNvPr id="19496" name="Oval 40">
            <a:extLst>
              <a:ext uri="{FF2B5EF4-FFF2-40B4-BE49-F238E27FC236}">
                <a16:creationId xmlns:a16="http://schemas.microsoft.com/office/drawing/2014/main" id="{48166C93-7F47-84CD-54C9-F65F0E2F2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6657975"/>
            <a:ext cx="360363" cy="360363"/>
          </a:xfrm>
          <a:prstGeom prst="ellipse">
            <a:avLst/>
          </a:prstGeom>
          <a:gradFill rotWithShape="1">
            <a:gsLst>
              <a:gs pos="0">
                <a:srgbClr val="CC9900">
                  <a:gamma/>
                  <a:tint val="41176"/>
                  <a:invGamma/>
                </a:srgbClr>
              </a:gs>
              <a:gs pos="100000">
                <a:srgbClr val="CC99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tIns="90000" bIns="90000" anchor="ctr"/>
          <a:lstStyle>
            <a:lvl1pPr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1pPr>
            <a:lvl2pPr marL="742950" indent="-285750"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2pPr>
            <a:lvl3pPr marL="1143000" indent="-228600"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3pPr>
            <a:lvl4pPr marL="1600200" indent="-228600"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4pPr>
            <a:lvl5pPr marL="2057400" indent="-228600" defTabSz="995363" eaLnBrk="0" hangingPunct="0"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panose="020B0604020202020204" pitchFamily="34" charset="0"/>
              </a:defRPr>
            </a:lvl9pPr>
          </a:lstStyle>
          <a:p>
            <a:pPr algn="ctr"/>
            <a:fld id="{C1E6ABBA-0E5C-4505-BF41-C7E091DC9BBA}" type="slidenum">
              <a:rPr lang="en-GB" altLang="en-US"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pPr algn="ctr"/>
              <a:t>‹#›</a:t>
            </a:fld>
            <a:endParaRPr lang="en-US" altLang="en-US" sz="10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14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ransition>
    <p:wedge/>
  </p:transition>
  <p:txStyles>
    <p:titleStyle>
      <a:lvl1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defTabSz="995363" rtl="0" eaLnBrk="0" fontAlgn="base" hangingPunct="0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defTabSz="995363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defTabSz="995363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defTabSz="995363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defTabSz="995363" rtl="0" eaLnBrk="1" fontAlgn="base" hangingPunct="1">
        <a:spcBef>
          <a:spcPct val="0"/>
        </a:spcBef>
        <a:spcAft>
          <a:spcPct val="0"/>
        </a:spcAft>
        <a:defRPr kumimoji="1" sz="2200" b="1">
          <a:solidFill>
            <a:srgbClr val="CC99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179388" indent="-179388" algn="l" defTabSz="995363" rtl="0" eaLnBrk="0" fontAlgn="base" hangingPunct="0">
        <a:lnSpc>
          <a:spcPts val="24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•"/>
        <a:defRPr kumimoji="1" lang="en-ZA" sz="3200">
          <a:solidFill>
            <a:srgbClr val="000000"/>
          </a:solidFill>
          <a:latin typeface="+mn-lt"/>
          <a:ea typeface="+mn-ea"/>
          <a:cs typeface="Arial" pitchFamily="34" charset="0"/>
        </a:defRPr>
      </a:lvl1pPr>
      <a:lvl2pPr marL="715963" indent="-266700" algn="l" defTabSz="995363" rtl="0" eaLnBrk="0" fontAlgn="base" hangingPunct="0">
        <a:lnSpc>
          <a:spcPts val="2400"/>
        </a:lnSpc>
        <a:spcBef>
          <a:spcPts val="500"/>
        </a:spcBef>
        <a:spcAft>
          <a:spcPct val="0"/>
        </a:spcAft>
        <a:buFont typeface="Wingdings" panose="05000000000000000000" pitchFamily="2" charset="2"/>
        <a:buChar char="Ø"/>
        <a:defRPr kumimoji="1" sz="2800">
          <a:solidFill>
            <a:schemeClr val="tx1"/>
          </a:solidFill>
          <a:latin typeface="+mn-lt"/>
          <a:cs typeface="Arial" charset="0"/>
        </a:defRPr>
      </a:lvl2pPr>
      <a:lvl3pPr marL="990600" indent="-273050" algn="l" defTabSz="995363" rtl="0" eaLnBrk="0" fontAlgn="base" hangingPunct="0">
        <a:lnSpc>
          <a:spcPts val="2400"/>
        </a:lnSpc>
        <a:spcBef>
          <a:spcPts val="5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cs typeface="Arial" charset="0"/>
        </a:defRPr>
      </a:lvl3pPr>
      <a:lvl4pPr marL="1255713" indent="-249238" algn="l" defTabSz="995363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  <a:cs typeface="Arial" charset="0"/>
        </a:defRPr>
      </a:lvl4pPr>
      <a:lvl5pPr marL="2260600" indent="-249238" algn="l" defTabSz="995363" rtl="0" eaLnBrk="0" fontAlgn="base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Impact" pitchFamily="34" charset="0"/>
          <a:cs typeface="Arial" charset="0"/>
        </a:defRPr>
      </a:lvl5pPr>
      <a:lvl6pPr marL="2717800" indent="-249238" algn="l" defTabSz="995363" rtl="0" eaLnBrk="1" fontAlgn="base" hangingPunct="1">
        <a:spcBef>
          <a:spcPct val="20000"/>
        </a:spcBef>
        <a:spcAft>
          <a:spcPct val="0"/>
        </a:spcAft>
        <a:buChar char="»"/>
        <a:tabLst>
          <a:tab pos="269875" algn="l"/>
          <a:tab pos="715963" algn="l"/>
          <a:tab pos="1168400" algn="l"/>
        </a:tabLst>
        <a:defRPr kumimoji="1" sz="2200">
          <a:solidFill>
            <a:schemeClr val="tx1"/>
          </a:solidFill>
          <a:latin typeface="Impact" pitchFamily="34" charset="0"/>
        </a:defRPr>
      </a:lvl6pPr>
      <a:lvl7pPr marL="3175000" indent="-249238" algn="l" defTabSz="995363" rtl="0" eaLnBrk="1" fontAlgn="base" hangingPunct="1">
        <a:spcBef>
          <a:spcPct val="20000"/>
        </a:spcBef>
        <a:spcAft>
          <a:spcPct val="0"/>
        </a:spcAft>
        <a:buChar char="»"/>
        <a:tabLst>
          <a:tab pos="269875" algn="l"/>
          <a:tab pos="715963" algn="l"/>
          <a:tab pos="1168400" algn="l"/>
        </a:tabLst>
        <a:defRPr kumimoji="1" sz="2200">
          <a:solidFill>
            <a:schemeClr val="tx1"/>
          </a:solidFill>
          <a:latin typeface="Impact" pitchFamily="34" charset="0"/>
        </a:defRPr>
      </a:lvl7pPr>
      <a:lvl8pPr marL="3632200" indent="-249238" algn="l" defTabSz="995363" rtl="0" eaLnBrk="1" fontAlgn="base" hangingPunct="1">
        <a:spcBef>
          <a:spcPct val="20000"/>
        </a:spcBef>
        <a:spcAft>
          <a:spcPct val="0"/>
        </a:spcAft>
        <a:buChar char="»"/>
        <a:tabLst>
          <a:tab pos="269875" algn="l"/>
          <a:tab pos="715963" algn="l"/>
          <a:tab pos="1168400" algn="l"/>
        </a:tabLst>
        <a:defRPr kumimoji="1" sz="2200">
          <a:solidFill>
            <a:schemeClr val="tx1"/>
          </a:solidFill>
          <a:latin typeface="Impact" pitchFamily="34" charset="0"/>
        </a:defRPr>
      </a:lvl8pPr>
      <a:lvl9pPr marL="4089400" indent="-249238" algn="l" defTabSz="995363" rtl="0" eaLnBrk="1" fontAlgn="base" hangingPunct="1">
        <a:spcBef>
          <a:spcPct val="20000"/>
        </a:spcBef>
        <a:spcAft>
          <a:spcPct val="0"/>
        </a:spcAft>
        <a:buChar char="»"/>
        <a:tabLst>
          <a:tab pos="269875" algn="l"/>
          <a:tab pos="715963" algn="l"/>
          <a:tab pos="1168400" algn="l"/>
        </a:tabLst>
        <a:defRPr kumimoji="1" sz="2200">
          <a:solidFill>
            <a:schemeClr val="tx1"/>
          </a:solidFill>
          <a:latin typeface="Impact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4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image" Target="../media/image63.jpg"/><Relationship Id="rId9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file:///G:\My%20Documents\My%20Videos\German%20coast%20guard.m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customXml" Target="../ink/ink5.xml"/><Relationship Id="rId3" Type="http://schemas.openxmlformats.org/officeDocument/2006/relationships/image" Target="../media/image15.jpeg"/><Relationship Id="rId7" Type="http://schemas.openxmlformats.org/officeDocument/2006/relationships/customXml" Target="../ink/ink2.xml"/><Relationship Id="rId12" Type="http://schemas.openxmlformats.org/officeDocument/2006/relationships/image" Target="../media/image7.png"/><Relationship Id="rId2" Type="http://schemas.openxmlformats.org/officeDocument/2006/relationships/image" Target="../media/image4.jp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customXml" Target="../ink/ink3.xml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126"/>
            <a:ext cx="10693399" cy="7800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7282" y="1532518"/>
            <a:ext cx="9724358" cy="3565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18" b="1" dirty="0">
                <a:solidFill>
                  <a:srgbClr val="008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DEPARTMENT OF FORESTRY, FISHERIES and the ENVIRONMENT</a:t>
            </a:r>
          </a:p>
          <a:p>
            <a:pPr algn="ctr"/>
            <a:endParaRPr lang="en-US" sz="3418" b="1" dirty="0">
              <a:solidFill>
                <a:srgbClr val="008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8000"/>
                </a:solidFill>
              </a:rPr>
              <a:t>BRANCH FISHERIES MANAGEMENT</a:t>
            </a:r>
          </a:p>
          <a:p>
            <a:pPr algn="ctr"/>
            <a:br>
              <a:rPr lang="en-US" sz="2426" dirty="0">
                <a:solidFill>
                  <a:srgbClr val="008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GB" sz="1800" b="1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effectLst/>
                <a:latin typeface="Aharoni" panose="02010803020104030203" pitchFamily="2" charset="-79"/>
                <a:ea typeface="Calibri" panose="020F0502020204030204" pitchFamily="34" charset="0"/>
                <a:cs typeface="Times New Roman" panose="02020603050405020304" pitchFamily="18" charset="0"/>
              </a:rPr>
              <a:t>NORTHREN CAPE  - PHAKISA OPERATION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SAPS – PORT NOLLOTH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JUNE 2024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E7D90-623D-A802-E4E7-8C68169AE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500" y="3612912"/>
            <a:ext cx="5182049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2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VESSELS INPECTIONS ON LANDING SITES: Linefish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beach with boats and people on it">
            <a:extLst>
              <a:ext uri="{FF2B5EF4-FFF2-40B4-BE49-F238E27FC236}">
                <a16:creationId xmlns:a16="http://schemas.microsoft.com/office/drawing/2014/main" id="{2A9F4E5B-4695-2C48-976C-99B3A85E1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57" y="1658055"/>
            <a:ext cx="5040843" cy="4795698"/>
          </a:xfrm>
          <a:prstGeom prst="rect">
            <a:avLst/>
          </a:prstGeom>
        </p:spPr>
      </p:pic>
      <p:pic>
        <p:nvPicPr>
          <p:cNvPr id="11" name="Picture 10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CF3DCE4A-EC7A-D103-249E-901809258C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98" y="1658054"/>
            <a:ext cx="5040844" cy="2503577"/>
          </a:xfrm>
          <a:prstGeom prst="rect">
            <a:avLst/>
          </a:prstGeom>
        </p:spPr>
      </p:pic>
      <p:pic>
        <p:nvPicPr>
          <p:cNvPr id="21" name="Picture 20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0CB4ADC3-BB73-1DA7-AB58-609E0008C2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98" y="4161631"/>
            <a:ext cx="5040843" cy="229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9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 VESSELS INPECTIONS ON LANDING SITES: Linefish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15" name="Picture 14" descr="A truck full of fish&#10;&#10;Description automatically generated">
            <a:extLst>
              <a:ext uri="{FF2B5EF4-FFF2-40B4-BE49-F238E27FC236}">
                <a16:creationId xmlns:a16="http://schemas.microsoft.com/office/drawing/2014/main" id="{7F393D4A-D64D-33F3-D8CF-B7E64ECAC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33" y="1728132"/>
            <a:ext cx="3471163" cy="4628217"/>
          </a:xfrm>
          <a:prstGeom prst="rect">
            <a:avLst/>
          </a:prstGeom>
        </p:spPr>
      </p:pic>
      <p:pic>
        <p:nvPicPr>
          <p:cNvPr id="17" name="Picture 16" descr="A piece of paper with writing on it&#10;&#10;Description automatically generated">
            <a:extLst>
              <a:ext uri="{FF2B5EF4-FFF2-40B4-BE49-F238E27FC236}">
                <a16:creationId xmlns:a16="http://schemas.microsoft.com/office/drawing/2014/main" id="{804D3176-15D1-E666-4F42-1F60166EC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7" y="1728133"/>
            <a:ext cx="3247136" cy="4628218"/>
          </a:xfrm>
          <a:prstGeom prst="rect">
            <a:avLst/>
          </a:prstGeom>
        </p:spPr>
      </p:pic>
      <p:pic>
        <p:nvPicPr>
          <p:cNvPr id="19" name="Picture 18" descr="A group of people standing next to a fish&#10;&#10;Description automatically generated">
            <a:extLst>
              <a:ext uri="{FF2B5EF4-FFF2-40B4-BE49-F238E27FC236}">
                <a16:creationId xmlns:a16="http://schemas.microsoft.com/office/drawing/2014/main" id="{5F5835EC-B0BB-2AA6-2EA8-68DAD6577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7" y="1728131"/>
            <a:ext cx="3179565" cy="46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19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 VESSELS INPECTIONS ON LANDING SITES: WCRL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people on a beach&#10;&#10;Description automatically generated">
            <a:extLst>
              <a:ext uri="{FF2B5EF4-FFF2-40B4-BE49-F238E27FC236}">
                <a16:creationId xmlns:a16="http://schemas.microsoft.com/office/drawing/2014/main" id="{39C6FAB8-E49E-C40A-E40C-87792AB88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728133"/>
            <a:ext cx="4876800" cy="4628217"/>
          </a:xfrm>
          <a:prstGeom prst="rect">
            <a:avLst/>
          </a:prstGeom>
        </p:spPr>
      </p:pic>
      <p:pic>
        <p:nvPicPr>
          <p:cNvPr id="9" name="Picture 8" descr="A group of police officers on a beach&#10;&#10;Description automatically generated">
            <a:extLst>
              <a:ext uri="{FF2B5EF4-FFF2-40B4-BE49-F238E27FC236}">
                <a16:creationId xmlns:a16="http://schemas.microsoft.com/office/drawing/2014/main" id="{26BFFE25-D641-DED7-A56E-F62B0548E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1728133"/>
            <a:ext cx="4724400" cy="46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15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    VESSELS INPECTIONS ON LANDING SITES: WCRL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red shopping cart with a basket full of sea creatures&#10;&#10;Description automatically generated">
            <a:extLst>
              <a:ext uri="{FF2B5EF4-FFF2-40B4-BE49-F238E27FC236}">
                <a16:creationId xmlns:a16="http://schemas.microsoft.com/office/drawing/2014/main" id="{37856816-0019-0400-8E4A-EE41181D9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43" y="1645656"/>
            <a:ext cx="3658757" cy="4772674"/>
          </a:xfrm>
          <a:prstGeom prst="rect">
            <a:avLst/>
          </a:prstGeom>
        </p:spPr>
      </p:pic>
      <p:pic>
        <p:nvPicPr>
          <p:cNvPr id="11" name="Picture 10" descr="A person using a yellow peeler to peel a lobster&#10;&#10;Description automatically generated">
            <a:extLst>
              <a:ext uri="{FF2B5EF4-FFF2-40B4-BE49-F238E27FC236}">
                <a16:creationId xmlns:a16="http://schemas.microsoft.com/office/drawing/2014/main" id="{53C5E1A2-B498-7C6F-214D-8FD57A748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2" y="1645655"/>
            <a:ext cx="3535859" cy="4772674"/>
          </a:xfrm>
          <a:prstGeom prst="rect">
            <a:avLst/>
          </a:prstGeom>
        </p:spPr>
      </p:pic>
      <p:pic>
        <p:nvPicPr>
          <p:cNvPr id="13" name="Picture 12" descr="A person holding a lobster&#10;&#10;Description automatically generated">
            <a:extLst>
              <a:ext uri="{FF2B5EF4-FFF2-40B4-BE49-F238E27FC236}">
                <a16:creationId xmlns:a16="http://schemas.microsoft.com/office/drawing/2014/main" id="{8167FFEA-7C98-EB0E-8843-95D2637DAA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67" y="1645655"/>
            <a:ext cx="3579506" cy="47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61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 Fish Processing Establishment (FPEs): Seaweed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1" y="2129199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19" name="Picture 18" descr="A group of people on a truck&#10;&#10;Description automatically generated">
            <a:extLst>
              <a:ext uri="{FF2B5EF4-FFF2-40B4-BE49-F238E27FC236}">
                <a16:creationId xmlns:a16="http://schemas.microsoft.com/office/drawing/2014/main" id="{0D2720B1-0457-BED3-7FFA-E76A2FE3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1" y="1789689"/>
            <a:ext cx="5186540" cy="4629868"/>
          </a:xfrm>
          <a:prstGeom prst="rect">
            <a:avLst/>
          </a:prstGeom>
        </p:spPr>
      </p:pic>
      <p:pic>
        <p:nvPicPr>
          <p:cNvPr id="29" name="Picture 28" descr="People standing on a rocky beach&#10;&#10;Description automatically generated">
            <a:extLst>
              <a:ext uri="{FF2B5EF4-FFF2-40B4-BE49-F238E27FC236}">
                <a16:creationId xmlns:a16="http://schemas.microsoft.com/office/drawing/2014/main" id="{8B3D64D1-B5D7-196C-486C-552B4D30C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1" y="1789688"/>
            <a:ext cx="4495799" cy="46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82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 Fish Processing Establishment (FPEs): Seaweed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1" y="2129199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14" name="Picture 13" descr="A yellow and green machine in a field&#10;&#10;Description automatically generated">
            <a:extLst>
              <a:ext uri="{FF2B5EF4-FFF2-40B4-BE49-F238E27FC236}">
                <a16:creationId xmlns:a16="http://schemas.microsoft.com/office/drawing/2014/main" id="{44D5AEE6-7091-70A0-92D3-17B1E4CC6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9" y="1789688"/>
            <a:ext cx="5105691" cy="4619843"/>
          </a:xfrm>
          <a:prstGeom prst="rect">
            <a:avLst/>
          </a:prstGeom>
        </p:spPr>
      </p:pic>
      <p:pic>
        <p:nvPicPr>
          <p:cNvPr id="16" name="Picture 15" descr="A group of people in a field&#10;&#10;Description automatically generated">
            <a:extLst>
              <a:ext uri="{FF2B5EF4-FFF2-40B4-BE49-F238E27FC236}">
                <a16:creationId xmlns:a16="http://schemas.microsoft.com/office/drawing/2014/main" id="{DEDF81FF-D3A7-2F75-BA4E-F95FF3837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1789688"/>
            <a:ext cx="4888441" cy="461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84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 Shops and Restaurants Inspections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1" y="2129199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0BFDB598-CA26-202F-84D4-9FD9E0DDE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96" y="1764439"/>
            <a:ext cx="4632543" cy="4591911"/>
          </a:xfrm>
          <a:prstGeom prst="rect">
            <a:avLst/>
          </a:prstGeom>
        </p:spPr>
      </p:pic>
      <p:pic>
        <p:nvPicPr>
          <p:cNvPr id="9" name="Picture 8" descr="Several police officers walking in the street&#10;&#10;Description automatically generated">
            <a:extLst>
              <a:ext uri="{FF2B5EF4-FFF2-40B4-BE49-F238E27FC236}">
                <a16:creationId xmlns:a16="http://schemas.microsoft.com/office/drawing/2014/main" id="{2570FDF6-47E2-4874-A430-41DBF50DB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764438"/>
            <a:ext cx="4942361" cy="45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8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 Shops and Restaurants Inspections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1" y="2129199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BF7A02F0-BC11-9C2C-F513-582EFA17F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798" y="1690989"/>
            <a:ext cx="4603192" cy="4800593"/>
          </a:xfrm>
          <a:prstGeom prst="rect">
            <a:avLst/>
          </a:prstGeom>
        </p:spPr>
      </p:pic>
      <p:pic>
        <p:nvPicPr>
          <p:cNvPr id="11" name="Picture 10" descr="A group of people looking at a bag of food&#10;&#10;Description automatically generated">
            <a:extLst>
              <a:ext uri="{FF2B5EF4-FFF2-40B4-BE49-F238E27FC236}">
                <a16:creationId xmlns:a16="http://schemas.microsoft.com/office/drawing/2014/main" id="{E1AB8B42-AD06-3584-AE1D-5FFBC52F7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2417" y="679951"/>
            <a:ext cx="2188166" cy="4419601"/>
          </a:xfrm>
          <a:prstGeom prst="rect">
            <a:avLst/>
          </a:prstGeom>
        </p:spPr>
      </p:pic>
      <p:pic>
        <p:nvPicPr>
          <p:cNvPr id="13" name="Picture 12" descr="A group of people around a pile of fish&#10;&#10;Description automatically generated">
            <a:extLst>
              <a:ext uri="{FF2B5EF4-FFF2-40B4-BE49-F238E27FC236}">
                <a16:creationId xmlns:a16="http://schemas.microsoft.com/office/drawing/2014/main" id="{1A80494D-A313-7C2E-ED4B-1CDDBEDDE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1968" y="2978556"/>
            <a:ext cx="2409049" cy="44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5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Alexanderbaai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white vehicles parked on a dirt road&#10;&#10;Description automatically generated">
            <a:extLst>
              <a:ext uri="{FF2B5EF4-FFF2-40B4-BE49-F238E27FC236}">
                <a16:creationId xmlns:a16="http://schemas.microsoft.com/office/drawing/2014/main" id="{4E8C18B0-E254-107C-234D-1B396B7D0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1121"/>
            <a:ext cx="4083613" cy="2513805"/>
          </a:xfrm>
          <a:prstGeom prst="rect">
            <a:avLst/>
          </a:prstGeom>
        </p:spPr>
      </p:pic>
      <p:pic>
        <p:nvPicPr>
          <p:cNvPr id="9" name="Picture 8" descr="A group of people walking on a beach&#10;&#10;Description automatically generated">
            <a:extLst>
              <a:ext uri="{FF2B5EF4-FFF2-40B4-BE49-F238E27FC236}">
                <a16:creationId xmlns:a16="http://schemas.microsoft.com/office/drawing/2014/main" id="{82973617-C6C8-52EC-5D6A-31AF4CCAB2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13" y="1731121"/>
            <a:ext cx="3119944" cy="5905993"/>
          </a:xfrm>
          <a:prstGeom prst="rect">
            <a:avLst/>
          </a:prstGeom>
        </p:spPr>
      </p:pic>
      <p:pic>
        <p:nvPicPr>
          <p:cNvPr id="11" name="Picture 10" descr="A group of people on a beach&#10;&#10;Description automatically generated">
            <a:extLst>
              <a:ext uri="{FF2B5EF4-FFF2-40B4-BE49-F238E27FC236}">
                <a16:creationId xmlns:a16="http://schemas.microsoft.com/office/drawing/2014/main" id="{258721AE-F481-5BDA-6FA9-3C8530153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685" y="1729437"/>
            <a:ext cx="4375173" cy="5893279"/>
          </a:xfrm>
          <a:prstGeom prst="rect">
            <a:avLst/>
          </a:prstGeom>
        </p:spPr>
      </p:pic>
      <p:pic>
        <p:nvPicPr>
          <p:cNvPr id="13" name="Picture 12" descr="A group of fish on sand&#10;&#10;Description automatically generated">
            <a:extLst>
              <a:ext uri="{FF2B5EF4-FFF2-40B4-BE49-F238E27FC236}">
                <a16:creationId xmlns:a16="http://schemas.microsoft.com/office/drawing/2014/main" id="{C681987C-75C2-7973-56F1-F703A77533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824"/>
            <a:ext cx="4465086" cy="341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00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Port Nolloth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blue truck parked on a beach&#10;&#10;Description automatically generated">
            <a:extLst>
              <a:ext uri="{FF2B5EF4-FFF2-40B4-BE49-F238E27FC236}">
                <a16:creationId xmlns:a16="http://schemas.microsoft.com/office/drawing/2014/main" id="{63925C65-D31F-219D-7EAA-59C2A9C6E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4792"/>
            <a:ext cx="4577538" cy="2045839"/>
          </a:xfrm>
          <a:prstGeom prst="rect">
            <a:avLst/>
          </a:prstGeom>
        </p:spPr>
      </p:pic>
      <p:pic>
        <p:nvPicPr>
          <p:cNvPr id="17" name="Picture 16" descr="A bag of mussels on the ground&#10;&#10;Description automatically generated">
            <a:extLst>
              <a:ext uri="{FF2B5EF4-FFF2-40B4-BE49-F238E27FC236}">
                <a16:creationId xmlns:a16="http://schemas.microsoft.com/office/drawing/2014/main" id="{DCA814BD-2C6A-3BB3-6850-2451616E86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77" y="3638099"/>
            <a:ext cx="3114418" cy="4152557"/>
          </a:xfrm>
          <a:prstGeom prst="rect">
            <a:avLst/>
          </a:prstGeom>
        </p:spPr>
      </p:pic>
      <p:pic>
        <p:nvPicPr>
          <p:cNvPr id="21" name="Picture 20" descr="A group of people on a beach&#10;&#10;Description automatically generated">
            <a:extLst>
              <a:ext uri="{FF2B5EF4-FFF2-40B4-BE49-F238E27FC236}">
                <a16:creationId xmlns:a16="http://schemas.microsoft.com/office/drawing/2014/main" id="{DE26E1EF-98C4-2751-7834-FD5B15D2B5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14" y="1734792"/>
            <a:ext cx="4279898" cy="3209923"/>
          </a:xfrm>
          <a:prstGeom prst="rect">
            <a:avLst/>
          </a:prstGeom>
        </p:spPr>
      </p:pic>
      <p:pic>
        <p:nvPicPr>
          <p:cNvPr id="23" name="Picture 22" descr="A hand holding a lobster&#10;&#10;Description automatically generated">
            <a:extLst>
              <a:ext uri="{FF2B5EF4-FFF2-40B4-BE49-F238E27FC236}">
                <a16:creationId xmlns:a16="http://schemas.microsoft.com/office/drawing/2014/main" id="{ABD20EA4-8CB4-0849-5F82-1F039F4361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22" y="4136818"/>
            <a:ext cx="2740378" cy="3653837"/>
          </a:xfrm>
          <a:prstGeom prst="rect">
            <a:avLst/>
          </a:prstGeom>
        </p:spPr>
      </p:pic>
      <p:pic>
        <p:nvPicPr>
          <p:cNvPr id="27" name="Picture 26" descr="A close-up of a sandy area&#10;&#10;Description automatically generated">
            <a:extLst>
              <a:ext uri="{FF2B5EF4-FFF2-40B4-BE49-F238E27FC236}">
                <a16:creationId xmlns:a16="http://schemas.microsoft.com/office/drawing/2014/main" id="{05C35542-74C0-34EB-E172-0D2CB152D3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631"/>
            <a:ext cx="4932610" cy="4010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410AD1-0AEC-685D-8D76-7C47ADA95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7901" y="1725376"/>
            <a:ext cx="2981468" cy="350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6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126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B7AD987-375A-178E-60A1-C0E9D6AC67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8533812"/>
              </p:ext>
            </p:extLst>
          </p:nvPr>
        </p:nvGraphicFramePr>
        <p:xfrm>
          <a:off x="546100" y="1189831"/>
          <a:ext cx="9470366" cy="56338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73678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Kleinzee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people standing next to a pile of clothes&#10;&#10;Description automatically generated">
            <a:extLst>
              <a:ext uri="{FF2B5EF4-FFF2-40B4-BE49-F238E27FC236}">
                <a16:creationId xmlns:a16="http://schemas.microsoft.com/office/drawing/2014/main" id="{2370B7D6-60AC-97E7-917A-D0DC1A6FB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66125"/>
            <a:ext cx="3875239" cy="4579558"/>
          </a:xfrm>
          <a:prstGeom prst="rect">
            <a:avLst/>
          </a:prstGeom>
        </p:spPr>
      </p:pic>
      <p:pic>
        <p:nvPicPr>
          <p:cNvPr id="10" name="Picture 9" descr="A person in blue and yellow jacket holding a bag of food&#10;&#10;Description automatically generated">
            <a:extLst>
              <a:ext uri="{FF2B5EF4-FFF2-40B4-BE49-F238E27FC236}">
                <a16:creationId xmlns:a16="http://schemas.microsoft.com/office/drawing/2014/main" id="{C512FED6-B040-B537-4A3E-8575A79A8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8567" y="2338570"/>
            <a:ext cx="4579557" cy="3434668"/>
          </a:xfrm>
          <a:prstGeom prst="rect">
            <a:avLst/>
          </a:prstGeom>
        </p:spPr>
      </p:pic>
      <p:pic>
        <p:nvPicPr>
          <p:cNvPr id="12" name="Picture 11" descr="A person holding a round object&#10;&#10;Description automatically generated">
            <a:extLst>
              <a:ext uri="{FF2B5EF4-FFF2-40B4-BE49-F238E27FC236}">
                <a16:creationId xmlns:a16="http://schemas.microsoft.com/office/drawing/2014/main" id="{935F934B-EE2D-3032-8A54-654DDD0B88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6284" y="2338570"/>
            <a:ext cx="4579559" cy="3434669"/>
          </a:xfrm>
          <a:prstGeom prst="rect">
            <a:avLst/>
          </a:prstGeom>
        </p:spPr>
      </p:pic>
      <p:pic>
        <p:nvPicPr>
          <p:cNvPr id="14" name="Picture 13" descr="A group of people walking in the sand&#10;&#10;Description automatically generated">
            <a:extLst>
              <a:ext uri="{FF2B5EF4-FFF2-40B4-BE49-F238E27FC236}">
                <a16:creationId xmlns:a16="http://schemas.microsoft.com/office/drawing/2014/main" id="{6E2616F0-863A-FC7B-9F65-54D07B8A8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688930"/>
            <a:ext cx="4315208" cy="2991814"/>
          </a:xfrm>
          <a:prstGeom prst="rect">
            <a:avLst/>
          </a:prstGeom>
        </p:spPr>
      </p:pic>
      <p:pic>
        <p:nvPicPr>
          <p:cNvPr id="16" name="Picture 15" descr="Several people holding baskets of fish&#10;&#10;Description automatically generated with medium confidence">
            <a:extLst>
              <a:ext uri="{FF2B5EF4-FFF2-40B4-BE49-F238E27FC236}">
                <a16:creationId xmlns:a16="http://schemas.microsoft.com/office/drawing/2014/main" id="{2D931D23-EE6D-E42F-70F1-E8A69AB91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78" y="4831297"/>
            <a:ext cx="4336036" cy="28895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380CF9-AC1E-A8BE-BED2-FBEFB22051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5798" y="1755458"/>
            <a:ext cx="2734854" cy="3641623"/>
          </a:xfrm>
          <a:prstGeom prst="rect">
            <a:avLst/>
          </a:prstGeom>
        </p:spPr>
      </p:pic>
      <p:pic>
        <p:nvPicPr>
          <p:cNvPr id="20" name="Picture 19" descr="A net with rocks in it&#10;&#10;Description automatically generated">
            <a:extLst>
              <a:ext uri="{FF2B5EF4-FFF2-40B4-BE49-F238E27FC236}">
                <a16:creationId xmlns:a16="http://schemas.microsoft.com/office/drawing/2014/main" id="{2D93234C-B2B3-DD8A-4D86-A656EF543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585" y="5089911"/>
            <a:ext cx="2089326" cy="26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576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82548" y="1210986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Groenrivier (</a:t>
            </a:r>
            <a:r>
              <a:rPr lang="en-US" sz="3200" b="1" dirty="0" err="1"/>
              <a:t>Brandsebaai</a:t>
            </a:r>
            <a:r>
              <a:rPr lang="en-US" sz="3200" b="1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group of cars in a desert&#10;&#10;Description automatically generated">
            <a:extLst>
              <a:ext uri="{FF2B5EF4-FFF2-40B4-BE49-F238E27FC236}">
                <a16:creationId xmlns:a16="http://schemas.microsoft.com/office/drawing/2014/main" id="{050BD630-99A6-B8F6-D3ED-CCFFA2825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688"/>
            <a:ext cx="10693400" cy="58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94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Coastal Patrols:- Hondeklipbaai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4" name="Picture 3" descr="A group of people standing on rocks&#10;&#10;Description automatically generated">
            <a:extLst>
              <a:ext uri="{FF2B5EF4-FFF2-40B4-BE49-F238E27FC236}">
                <a16:creationId xmlns:a16="http://schemas.microsoft.com/office/drawing/2014/main" id="{0B07A897-C843-3DCF-E53B-A735EF6D5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6019" y="2598627"/>
            <a:ext cx="5808135" cy="4356101"/>
          </a:xfrm>
          <a:prstGeom prst="rect">
            <a:avLst/>
          </a:prstGeom>
        </p:spPr>
      </p:pic>
      <p:pic>
        <p:nvPicPr>
          <p:cNvPr id="10" name="Picture 9" descr="A truck with bags in the back&#10;&#10;Description automatically generated">
            <a:extLst>
              <a:ext uri="{FF2B5EF4-FFF2-40B4-BE49-F238E27FC236}">
                <a16:creationId xmlns:a16="http://schemas.microsoft.com/office/drawing/2014/main" id="{DBC6D864-F993-6742-AF35-2279CBC3E5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6172" y="4912014"/>
            <a:ext cx="2962381" cy="2590037"/>
          </a:xfrm>
          <a:prstGeom prst="rect">
            <a:avLst/>
          </a:prstGeom>
        </p:spPr>
      </p:pic>
      <p:pic>
        <p:nvPicPr>
          <p:cNvPr id="12" name="Picture 11" descr="A trailer with a fence and a yellow and red stripe&#10;&#10;Description automatically generated">
            <a:extLst>
              <a:ext uri="{FF2B5EF4-FFF2-40B4-BE49-F238E27FC236}">
                <a16:creationId xmlns:a16="http://schemas.microsoft.com/office/drawing/2014/main" id="{113815B3-63F6-E036-E03C-AF249B71BE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7288" y="5123123"/>
            <a:ext cx="2962381" cy="2152859"/>
          </a:xfrm>
          <a:prstGeom prst="rect">
            <a:avLst/>
          </a:prstGeom>
        </p:spPr>
      </p:pic>
      <p:pic>
        <p:nvPicPr>
          <p:cNvPr id="14" name="Picture 13" descr="A bag of mussels&#10;&#10;Description automatically generated">
            <a:extLst>
              <a:ext uri="{FF2B5EF4-FFF2-40B4-BE49-F238E27FC236}">
                <a16:creationId xmlns:a16="http://schemas.microsoft.com/office/drawing/2014/main" id="{AD645802-2005-207B-875E-8BB4EAC01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99" y="1872609"/>
            <a:ext cx="2590037" cy="3453383"/>
          </a:xfrm>
          <a:prstGeom prst="rect">
            <a:avLst/>
          </a:prstGeom>
        </p:spPr>
      </p:pic>
      <p:pic>
        <p:nvPicPr>
          <p:cNvPr id="16" name="Picture 15" descr="A group of people on a rocky beach&#10;&#10;Description automatically generated">
            <a:extLst>
              <a:ext uri="{FF2B5EF4-FFF2-40B4-BE49-F238E27FC236}">
                <a16:creationId xmlns:a16="http://schemas.microsoft.com/office/drawing/2014/main" id="{B6416D89-2960-6233-2984-6F2A06AB7C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98" y="1872608"/>
            <a:ext cx="3690761" cy="2768071"/>
          </a:xfrm>
          <a:prstGeom prst="rect">
            <a:avLst/>
          </a:prstGeom>
        </p:spPr>
      </p:pic>
      <p:pic>
        <p:nvPicPr>
          <p:cNvPr id="18" name="Picture 17" descr="A group of lobsters on rocks&#10;&#10;Description automatically generated">
            <a:extLst>
              <a:ext uri="{FF2B5EF4-FFF2-40B4-BE49-F238E27FC236}">
                <a16:creationId xmlns:a16="http://schemas.microsoft.com/office/drawing/2014/main" id="{78FB758A-7DC9-D16F-848B-5801723F07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48" y="2716880"/>
            <a:ext cx="3810885" cy="5119286"/>
          </a:xfrm>
          <a:prstGeom prst="rect">
            <a:avLst/>
          </a:prstGeom>
        </p:spPr>
      </p:pic>
      <p:pic>
        <p:nvPicPr>
          <p:cNvPr id="20" name="Picture 19" descr="A couple of people standing next to a row of insects&#10;&#10;Description automatically generated">
            <a:extLst>
              <a:ext uri="{FF2B5EF4-FFF2-40B4-BE49-F238E27FC236}">
                <a16:creationId xmlns:a16="http://schemas.microsoft.com/office/drawing/2014/main" id="{393D4B0D-41DC-9B67-4747-B135DA2004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9735" y="4684031"/>
            <a:ext cx="3424814" cy="2568611"/>
          </a:xfrm>
          <a:prstGeom prst="rect">
            <a:avLst/>
          </a:prstGeom>
        </p:spPr>
      </p:pic>
      <p:pic>
        <p:nvPicPr>
          <p:cNvPr id="22" name="Picture 21" descr="A bag of mussels on rocks&#10;&#10;Description automatically generated">
            <a:extLst>
              <a:ext uri="{FF2B5EF4-FFF2-40B4-BE49-F238E27FC236}">
                <a16:creationId xmlns:a16="http://schemas.microsoft.com/office/drawing/2014/main" id="{550F2FB4-A878-C559-BD97-461FC3401C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59" y="1877040"/>
            <a:ext cx="2646539" cy="25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15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9482"/>
            <a:ext cx="10693400" cy="78002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0" y="1204913"/>
            <a:ext cx="1069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  Collaborative with efforts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099" y="2028031"/>
            <a:ext cx="10528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endParaRPr lang="en-US" sz="2000" b="1" dirty="0">
              <a:solidFill>
                <a:srgbClr val="008000"/>
              </a:solidFill>
            </a:endParaRPr>
          </a:p>
          <a:p>
            <a:endParaRPr lang="en-US" sz="2400" dirty="0">
              <a:latin typeface="Constantia" pitchFamily="18" charset="0"/>
            </a:endParaRPr>
          </a:p>
        </p:txBody>
      </p:sp>
      <p:pic>
        <p:nvPicPr>
          <p:cNvPr id="5" name="Picture 4" descr="A white truck parked on a dirt road&#10;&#10;Description automatically generated">
            <a:extLst>
              <a:ext uri="{FF2B5EF4-FFF2-40B4-BE49-F238E27FC236}">
                <a16:creationId xmlns:a16="http://schemas.microsoft.com/office/drawing/2014/main" id="{3BF5BD7C-91FE-E57D-64BC-BFC0B732C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0246"/>
            <a:ext cx="3500482" cy="4667310"/>
          </a:xfrm>
          <a:prstGeom prst="rect">
            <a:avLst/>
          </a:prstGeom>
        </p:spPr>
      </p:pic>
      <p:pic>
        <p:nvPicPr>
          <p:cNvPr id="11" name="Picture 10" descr="A duck in the back of a truck&#10;&#10;Description automatically generated">
            <a:extLst>
              <a:ext uri="{FF2B5EF4-FFF2-40B4-BE49-F238E27FC236}">
                <a16:creationId xmlns:a16="http://schemas.microsoft.com/office/drawing/2014/main" id="{8B98324C-8F9E-D87A-1848-193421D80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82" y="1710247"/>
            <a:ext cx="3979817" cy="4667310"/>
          </a:xfrm>
          <a:prstGeom prst="rect">
            <a:avLst/>
          </a:prstGeom>
        </p:spPr>
      </p:pic>
      <p:pic>
        <p:nvPicPr>
          <p:cNvPr id="15" name="Picture 14" descr="A paper with a blue and white text&#10;&#10;Description automatically generated">
            <a:extLst>
              <a:ext uri="{FF2B5EF4-FFF2-40B4-BE49-F238E27FC236}">
                <a16:creationId xmlns:a16="http://schemas.microsoft.com/office/drawing/2014/main" id="{719C1602-BDB0-4A45-4FA9-58A4185397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1710245"/>
            <a:ext cx="3213100" cy="4667311"/>
          </a:xfrm>
          <a:prstGeom prst="rect">
            <a:avLst/>
          </a:prstGeom>
        </p:spPr>
      </p:pic>
      <p:pic>
        <p:nvPicPr>
          <p:cNvPr id="19" name="Picture 18" descr="A person crouching on a brick sidewalk picking up oysters&#10;&#10;Description automatically generated">
            <a:extLst>
              <a:ext uri="{FF2B5EF4-FFF2-40B4-BE49-F238E27FC236}">
                <a16:creationId xmlns:a16="http://schemas.microsoft.com/office/drawing/2014/main" id="{C73A2626-ECAD-B72A-786E-A2BC3022D0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9831"/>
            <a:ext cx="3551182" cy="2680915"/>
          </a:xfrm>
          <a:prstGeom prst="rect">
            <a:avLst/>
          </a:prstGeom>
        </p:spPr>
      </p:pic>
      <p:pic>
        <p:nvPicPr>
          <p:cNvPr id="23" name="Picture 22" descr="A bag of clams on a floor&#10;&#10;Description automatically generated">
            <a:extLst>
              <a:ext uri="{FF2B5EF4-FFF2-40B4-BE49-F238E27FC236}">
                <a16:creationId xmlns:a16="http://schemas.microsoft.com/office/drawing/2014/main" id="{74C35749-4C8E-4BE3-6D60-B73926A241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41" y="4131495"/>
            <a:ext cx="3246359" cy="3589963"/>
          </a:xfrm>
          <a:prstGeom prst="rect">
            <a:avLst/>
          </a:prstGeom>
        </p:spPr>
      </p:pic>
      <p:pic>
        <p:nvPicPr>
          <p:cNvPr id="28" name="Picture 27" descr="A paper with a blue and white text&#10;&#10;Description automatically generated">
            <a:extLst>
              <a:ext uri="{FF2B5EF4-FFF2-40B4-BE49-F238E27FC236}">
                <a16:creationId xmlns:a16="http://schemas.microsoft.com/office/drawing/2014/main" id="{0247799D-8A41-DE68-2884-BA1E520A3F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1710243"/>
            <a:ext cx="2755898" cy="3048633"/>
          </a:xfrm>
          <a:prstGeom prst="rect">
            <a:avLst/>
          </a:prstGeom>
        </p:spPr>
      </p:pic>
      <p:pic>
        <p:nvPicPr>
          <p:cNvPr id="30" name="Picture 29" descr="A group of stones on a brick surface&#10;&#10;Description automatically generated">
            <a:extLst>
              <a:ext uri="{FF2B5EF4-FFF2-40B4-BE49-F238E27FC236}">
                <a16:creationId xmlns:a16="http://schemas.microsoft.com/office/drawing/2014/main" id="{215C1618-860F-6D8B-D940-797450B797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1" y="1710243"/>
            <a:ext cx="2484066" cy="3312088"/>
          </a:xfrm>
          <a:prstGeom prst="rect">
            <a:avLst/>
          </a:prstGeom>
        </p:spPr>
      </p:pic>
      <p:pic>
        <p:nvPicPr>
          <p:cNvPr id="32" name="Picture 31" descr="A group of oysters on a brick surface&#10;&#10;Description automatically generated">
            <a:extLst>
              <a:ext uri="{FF2B5EF4-FFF2-40B4-BE49-F238E27FC236}">
                <a16:creationId xmlns:a16="http://schemas.microsoft.com/office/drawing/2014/main" id="{DC796234-0FB4-F506-9624-F4EB558419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365" y="5847166"/>
            <a:ext cx="3951674" cy="187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15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0" y="2028031"/>
            <a:ext cx="1052829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1146" indent="-391146">
              <a:spcBef>
                <a:spcPct val="50000"/>
              </a:spcBef>
              <a:buFontTx/>
              <a:buChar char="•"/>
            </a:pPr>
            <a:endParaRPr lang="en-US" sz="2800" b="1" dirty="0">
              <a:solidFill>
                <a:srgbClr val="008000"/>
              </a:solidFill>
            </a:endParaRPr>
          </a:p>
          <a:p>
            <a:pPr marL="391146" indent="-391146">
              <a:spcBef>
                <a:spcPct val="50000"/>
              </a:spcBef>
              <a:buFontTx/>
              <a:buChar char="•"/>
            </a:pPr>
            <a:endParaRPr lang="en-US" sz="2000" b="1" dirty="0">
              <a:solidFill>
                <a:srgbClr val="008000"/>
              </a:solidFill>
            </a:endParaRPr>
          </a:p>
        </p:txBody>
      </p:sp>
      <p:pic>
        <p:nvPicPr>
          <p:cNvPr id="3" name="Picture 3" descr="SLIDE 23">
            <a:extLst>
              <a:ext uri="{FF2B5EF4-FFF2-40B4-BE49-F238E27FC236}">
                <a16:creationId xmlns:a16="http://schemas.microsoft.com/office/drawing/2014/main" id="{78433EDD-8F54-DBAA-192E-20E69B804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252" y="-119483"/>
            <a:ext cx="5520352" cy="678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BDF12DE-D5CA-1822-8C89-173C4386A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4277"/>
            <a:ext cx="5458483" cy="75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306" tIns="52153" rIns="104306" bIns="52153">
            <a:spAutoFit/>
          </a:bodyPr>
          <a:lstStyle/>
          <a:p>
            <a:pPr algn="ctr"/>
            <a:r>
              <a:rPr lang="en-US" sz="4100" dirty="0">
                <a:solidFill>
                  <a:schemeClr val="bg1"/>
                </a:solidFill>
                <a:latin typeface="Times New Roman" pitchFamily="18" charset="0"/>
              </a:rPr>
              <a:t>PAST</a:t>
            </a:r>
            <a:endParaRPr lang="en-GB" sz="41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" name="Picture 4" descr="SLIDE 18">
            <a:extLst>
              <a:ext uri="{FF2B5EF4-FFF2-40B4-BE49-F238E27FC236}">
                <a16:creationId xmlns:a16="http://schemas.microsoft.com/office/drawing/2014/main" id="{917EC17D-6715-9479-766F-6F765B0F1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9734" y="-119483"/>
            <a:ext cx="5213666" cy="678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6CAAEA-2560-D327-EADA-98C015BE4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734" y="-286345"/>
            <a:ext cx="5234917" cy="109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7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36056"/>
            <a:ext cx="10693400" cy="4704786"/>
          </a:xfrm>
          <a:prstGeom prst="rect">
            <a:avLst/>
          </a:prstGeom>
        </p:spPr>
        <p:txBody>
          <a:bodyPr lIns="104306" tIns="52153" rIns="104306" bIns="52153"/>
          <a:lstStyle/>
          <a:p>
            <a:pPr algn="ctr">
              <a:buFontTx/>
              <a:buNone/>
            </a:pPr>
            <a:r>
              <a:rPr lang="en-US" sz="5000" b="1" dirty="0">
                <a:latin typeface="Batang" pitchFamily="18" charset="-127"/>
              </a:rPr>
              <a:t>THANK YOU</a:t>
            </a:r>
          </a:p>
        </p:txBody>
      </p:sp>
      <p:pic>
        <p:nvPicPr>
          <p:cNvPr id="22532" name="Picture 4" descr="IMG_1135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96267"/>
            <a:ext cx="10693400" cy="5964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6044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83"/>
            <a:ext cx="10693399" cy="7800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7282" y="1532518"/>
            <a:ext cx="972435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LEGISLATION</a:t>
            </a:r>
            <a:endParaRPr lang="en-ZA" sz="3600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/>
              <a:t>The MARINE LIVING RESOURCES ACT (MLRA) 18 (1998) provides for the conservation of the marine ecosystem, the long-term sustainable utilization of marine living resources and the orderly access to exploitation, </a:t>
            </a:r>
            <a:r>
              <a:rPr lang="en-US" sz="2000" dirty="0" err="1"/>
              <a:t>utilisation</a:t>
            </a:r>
            <a:r>
              <a:rPr lang="en-US" sz="2000" dirty="0"/>
              <a:t> and protection of certain marine living resources in a fair and equitable manner to the benefit of all the citizens of South Africa; and to provide for matters therewith.</a:t>
            </a:r>
          </a:p>
          <a:p>
            <a:endParaRPr lang="en-US" sz="2000" dirty="0"/>
          </a:p>
          <a:p>
            <a:r>
              <a:rPr lang="en-US" sz="2000" dirty="0"/>
              <a:t>Section 13 Permits</a:t>
            </a:r>
          </a:p>
          <a:p>
            <a:r>
              <a:rPr lang="en-US" sz="2000" dirty="0"/>
              <a:t>Section 18 Fishing Rights and Exemptions</a:t>
            </a:r>
          </a:p>
          <a:p>
            <a:r>
              <a:rPr lang="en-US" sz="2000" dirty="0"/>
              <a:t>Section 51 Powers of FCOs</a:t>
            </a:r>
          </a:p>
          <a:p>
            <a:r>
              <a:rPr lang="en-US" sz="2000" dirty="0"/>
              <a:t>Regulations R1111 of 2 September 1998</a:t>
            </a:r>
          </a:p>
          <a:p>
            <a:r>
              <a:rPr lang="en-US" sz="2000" dirty="0"/>
              <a:t>Permit conditions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Content Placeholder 2"/>
          <p:cNvSpPr>
            <a:spLocks noGrp="1"/>
          </p:cNvSpPr>
          <p:nvPr>
            <p:ph idx="1"/>
          </p:nvPr>
        </p:nvSpPr>
        <p:spPr bwMode="auto">
          <a:xfrm>
            <a:off x="720725" y="1418431"/>
            <a:ext cx="4549775" cy="61428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Arial" charset="0"/>
                <a:cs typeface="Arial" charset="0"/>
              </a:rPr>
              <a:t>Section 13 (1) MLRA</a:t>
            </a:r>
          </a:p>
          <a:p>
            <a:r>
              <a:rPr lang="en-US" altLang="en-US" dirty="0">
                <a:latin typeface="Arial" charset="0"/>
                <a:cs typeface="Arial" charset="0"/>
              </a:rPr>
              <a:t>No person shall exercise any right granted in terms of section 18 or perform any other activity in terms of this Act unless a permit has been issued by the Minister to such person to exercise that right or perform that activity.</a:t>
            </a:r>
          </a:p>
          <a:p>
            <a:r>
              <a:rPr lang="en-US" altLang="en-US" dirty="0">
                <a:latin typeface="Arial" charset="0"/>
                <a:cs typeface="Arial" charset="0"/>
              </a:rPr>
              <a:t>Section 18 (1) MLRA</a:t>
            </a:r>
          </a:p>
          <a:p>
            <a:r>
              <a:rPr lang="en-US" altLang="en-US" dirty="0">
                <a:latin typeface="Arial" charset="0"/>
                <a:cs typeface="Arial" charset="0"/>
              </a:rPr>
              <a:t>- No person shall undertake commercial fishing or subsistence fishing, engage in mariculture or operate a fish processing establishment unless a right to undertake or engage in such activity or to operate such an establishment has been granted to such a person by the Minister</a:t>
            </a:r>
          </a:p>
          <a:p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F353A90-BA68-4658-8753-D2B0C66F639B}" type="slidenum">
              <a:rPr lang="en-ZA" altLang="en-US" sz="1200" smtClean="0">
                <a:solidFill>
                  <a:srgbClr val="008000"/>
                </a:solidFill>
              </a:rPr>
              <a:pPr eaLnBrk="1" hangingPunct="1"/>
              <a:t>4</a:t>
            </a:fld>
            <a:endParaRPr lang="en-ZA" altLang="en-US" sz="1200">
              <a:solidFill>
                <a:srgbClr val="008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F90881-3436-E3AE-C2EC-59D7A009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MLRA cont’d</a:t>
            </a:r>
          </a:p>
        </p:txBody>
      </p:sp>
      <p:pic>
        <p:nvPicPr>
          <p:cNvPr id="3" name="Picture 15" descr="Photo-0018">
            <a:extLst>
              <a:ext uri="{FF2B5EF4-FFF2-40B4-BE49-F238E27FC236}">
                <a16:creationId xmlns:a16="http://schemas.microsoft.com/office/drawing/2014/main" id="{5F46BCAB-4A46-D8A8-C875-0F1AC17EC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851" y="5665956"/>
            <a:ext cx="2291649" cy="185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midae2x">
            <a:extLst>
              <a:ext uri="{FF2B5EF4-FFF2-40B4-BE49-F238E27FC236}">
                <a16:creationId xmlns:a16="http://schemas.microsoft.com/office/drawing/2014/main" id="{26B435D8-5AF9-B01D-AD30-D0D0FCA5A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9" y="5665956"/>
            <a:ext cx="2258851" cy="185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group of people in water&#10;&#10;Description automatically generated">
            <a:extLst>
              <a:ext uri="{FF2B5EF4-FFF2-40B4-BE49-F238E27FC236}">
                <a16:creationId xmlns:a16="http://schemas.microsoft.com/office/drawing/2014/main" id="{D5372A78-741F-88B3-99D1-252CB839E0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37" y="1506996"/>
            <a:ext cx="4320889" cy="2879467"/>
          </a:xfrm>
          <a:prstGeom prst="rect">
            <a:avLst/>
          </a:prstGeom>
        </p:spPr>
      </p:pic>
      <p:pic>
        <p:nvPicPr>
          <p:cNvPr id="17" name="Picture 16" descr="Several fish in a container&#10;&#10;Description automatically generated">
            <a:extLst>
              <a:ext uri="{FF2B5EF4-FFF2-40B4-BE49-F238E27FC236}">
                <a16:creationId xmlns:a16="http://schemas.microsoft.com/office/drawing/2014/main" id="{DD2B7E24-A711-877E-28A4-9991B0EB2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37" y="4386464"/>
            <a:ext cx="2440939" cy="3135115"/>
          </a:xfrm>
          <a:prstGeom prst="rect">
            <a:avLst/>
          </a:prstGeom>
        </p:spPr>
      </p:pic>
      <p:pic>
        <p:nvPicPr>
          <p:cNvPr id="19" name="Picture 18" descr="A group of lobsters on a black surface&#10;&#10;Description automatically generated">
            <a:extLst>
              <a:ext uri="{FF2B5EF4-FFF2-40B4-BE49-F238E27FC236}">
                <a16:creationId xmlns:a16="http://schemas.microsoft.com/office/drawing/2014/main" id="{080EF7CA-2639-1C85-72D8-04906C1A20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76" y="4386464"/>
            <a:ext cx="1879949" cy="313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7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aper with a piece of paper on a table&#10;&#10;Description automatically generated">
            <a:extLst>
              <a:ext uri="{FF2B5EF4-FFF2-40B4-BE49-F238E27FC236}">
                <a16:creationId xmlns:a16="http://schemas.microsoft.com/office/drawing/2014/main" id="{12000D92-D53D-CB7D-AD20-62FC2D7F9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-18349"/>
            <a:ext cx="5727700" cy="75796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525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F353A90-BA68-4658-8753-D2B0C66F639B}" type="slidenum">
              <a:rPr lang="en-ZA" altLang="en-US" sz="1200" smtClean="0">
                <a:solidFill>
                  <a:srgbClr val="008000"/>
                </a:solidFill>
              </a:rPr>
              <a:pPr eaLnBrk="1" hangingPunct="1"/>
              <a:t>5</a:t>
            </a:fld>
            <a:endParaRPr lang="en-ZA" altLang="en-US" sz="1200">
              <a:solidFill>
                <a:srgbClr val="008000"/>
              </a:solidFill>
            </a:endParaRP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-18349"/>
            <a:ext cx="5410200" cy="75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F90881-3436-E3AE-C2EC-59D7A009B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MLRA cont’d</a:t>
            </a:r>
          </a:p>
        </p:txBody>
      </p:sp>
    </p:spTree>
    <p:extLst>
      <p:ext uri="{BB962C8B-B14F-4D97-AF65-F5344CB8AC3E}">
        <p14:creationId xmlns:p14="http://schemas.microsoft.com/office/powerpoint/2010/main" val="2552566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126"/>
            <a:ext cx="10693399" cy="78851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79A3E5-0A59-022F-0231-321A60044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2104231"/>
            <a:ext cx="2592339" cy="312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pPr algn="ctr"/>
            <a:r>
              <a:rPr lang="en-US" sz="2300" dirty="0"/>
              <a:t>COMPLIANCE</a:t>
            </a:r>
          </a:p>
          <a:p>
            <a:pPr algn="ctr"/>
            <a:r>
              <a:rPr lang="en-US" sz="2300" dirty="0"/>
              <a:t>Port Nolloth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93DD8A2E-490E-A5A4-46BA-D80BE7652A8D}"/>
              </a:ext>
            </a:extLst>
          </p:cNvPr>
          <p:cNvSpPr txBox="1">
            <a:spLocks noChangeArrowheads="1"/>
          </p:cNvSpPr>
          <p:nvPr/>
        </p:nvSpPr>
        <p:spPr>
          <a:xfrm>
            <a:off x="4486537" y="1281509"/>
            <a:ext cx="6136852" cy="5242322"/>
          </a:xfrm>
          <a:prstGeom prst="rect">
            <a:avLst/>
          </a:prstGeom>
        </p:spPr>
        <p:txBody>
          <a:bodyPr/>
          <a:lstStyle>
            <a:lvl1pPr marL="271463" indent="-271463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4988" indent="-263525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73050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43088" indent="-261938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368550" indent="-261938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896568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3216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49865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514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marR="0" lvl="0" indent="-271463" algn="l" defTabSz="10525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 Fishery Control Officers</a:t>
            </a:r>
          </a:p>
          <a:p>
            <a:pPr marL="271463" marR="0" lvl="0" indent="-271463" algn="l" defTabSz="10525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Honorary Marine Conservation Officers </a:t>
            </a:r>
          </a:p>
          <a:p>
            <a:pPr marL="271463" marR="0" lvl="0" indent="-271463" algn="l" defTabSz="10525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 Catch Data Monitors</a:t>
            </a:r>
          </a:p>
          <a:p>
            <a:pPr lvl="0"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Coastal Area to be covered is from Alexanderbay to Groenrivier, Land Borders (</a:t>
            </a:r>
            <a:r>
              <a:rPr lang="en-US" sz="1800" dirty="0"/>
              <a:t>Exports/Imports of fish)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</a:t>
            </a:r>
            <a:endParaRPr lang="en-US" dirty="0"/>
          </a:p>
          <a:p>
            <a:r>
              <a:rPr lang="en-US" dirty="0"/>
              <a:t>Vessel Inspections at landing sites/slipways</a:t>
            </a:r>
          </a:p>
          <a:p>
            <a:r>
              <a:rPr lang="en-US" dirty="0"/>
              <a:t>FPE’s, Restaurants, Fishshops, and Shops</a:t>
            </a:r>
          </a:p>
          <a:p>
            <a:r>
              <a:rPr lang="en-US" dirty="0"/>
              <a:t>Monitoring Aquaculture Ranching Farms</a:t>
            </a:r>
          </a:p>
          <a:p>
            <a:r>
              <a:rPr lang="en-US" dirty="0"/>
              <a:t>Land based coastal patrols and inspections</a:t>
            </a:r>
          </a:p>
          <a:p>
            <a:r>
              <a:rPr lang="en-US" dirty="0"/>
              <a:t>Commercial, Recreational and Small-Scale Fishers</a:t>
            </a:r>
          </a:p>
          <a:p>
            <a:r>
              <a:rPr lang="en-US" dirty="0"/>
              <a:t>Sea Fishery Regulations: Shells or Shellgrit</a:t>
            </a:r>
          </a:p>
          <a:p>
            <a:r>
              <a:rPr lang="en-US" dirty="0"/>
              <a:t>NEM:ICMA 4X4 Regulation (ORV)</a:t>
            </a:r>
          </a:p>
          <a:p>
            <a:r>
              <a:rPr lang="en-US" dirty="0"/>
              <a:t>KZN/Robben Island Deployments</a:t>
            </a:r>
          </a:p>
          <a:p>
            <a:r>
              <a:rPr lang="en-US" dirty="0"/>
              <a:t>Anti-poaching Operations</a:t>
            </a:r>
          </a:p>
          <a:p>
            <a:r>
              <a:rPr lang="en-US" dirty="0"/>
              <a:t>VCPs and Roadblocks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382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4673B-DBC6-0CA7-867C-A1D7C0096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565693-CAAE-307F-3FE8-83655E566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" y="-161948"/>
            <a:ext cx="10693399" cy="78851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30D63-D1C9-E0F0-29AB-0FCF81C0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3534D-7250-B63B-DF8A-8EFF1293D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100" y="2104231"/>
            <a:ext cx="2592339" cy="312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306" tIns="52153" rIns="104306" bIns="52153" anchor="ctr"/>
          <a:lstStyle/>
          <a:p>
            <a:pPr algn="ctr"/>
            <a:r>
              <a:rPr lang="en-US" sz="2300" dirty="0"/>
              <a:t>COMPLIANCE</a:t>
            </a:r>
          </a:p>
          <a:p>
            <a:pPr algn="ctr"/>
            <a:r>
              <a:rPr lang="en-US" sz="2300" dirty="0"/>
              <a:t>Port Nolloth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6A698FA1-1379-4A19-CC7A-16975FA7B619}"/>
              </a:ext>
            </a:extLst>
          </p:cNvPr>
          <p:cNvSpPr txBox="1">
            <a:spLocks noChangeArrowheads="1"/>
          </p:cNvSpPr>
          <p:nvPr/>
        </p:nvSpPr>
        <p:spPr>
          <a:xfrm>
            <a:off x="4486537" y="1281509"/>
            <a:ext cx="6136852" cy="5074841"/>
          </a:xfrm>
          <a:prstGeom prst="rect">
            <a:avLst/>
          </a:prstGeom>
        </p:spPr>
        <p:txBody>
          <a:bodyPr/>
          <a:lstStyle>
            <a:lvl1pPr marL="271463" indent="-271463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34988" indent="-263525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73050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43088" indent="-261938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368550" indent="-261938" algn="l" defTabSz="1052513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896568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3216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49865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76514" indent="-263324" algn="l" defTabSz="105329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SAP13- EXHIBITS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All exhibits confiscated are booked in at SAPS 13 and booked out from SAPS 13 for further storage to DFFE- FISHERIES storage facilities.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Powers to release items confiscated under the Act (MLRA18/1998) lies with the Court or Minister of DFFE not with SAPS.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Section 64- treatment of things detained or seized.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Section 68- Forfeiture orders by court.</a:t>
            </a:r>
          </a:p>
          <a:p>
            <a:r>
              <a:rPr lang="en-US" sz="1800" dirty="0">
                <a:latin typeface="Arial Narrow" panose="020B0606020202030204" pitchFamily="34" charset="0"/>
              </a:rPr>
              <a:t>Section 69 – Disposal of forfeited and discharge of forfeited orders</a:t>
            </a:r>
          </a:p>
          <a:p>
            <a:endParaRPr lang="en-US" sz="1800" dirty="0">
              <a:latin typeface="Arial Narrow" panose="020B0606020202030204" pitchFamily="34" charset="0"/>
            </a:endParaRPr>
          </a:p>
          <a:p>
            <a:pPr>
              <a:buFontTx/>
              <a:buNone/>
            </a:pPr>
            <a:endParaRPr lang="en-US" sz="1800" dirty="0"/>
          </a:p>
        </p:txBody>
      </p:sp>
      <p:pic>
        <p:nvPicPr>
          <p:cNvPr id="5" name="Picture 4" descr="A group of people collecting fish&#10;&#10;Description automatically generated">
            <a:extLst>
              <a:ext uri="{FF2B5EF4-FFF2-40B4-BE49-F238E27FC236}">
                <a16:creationId xmlns:a16="http://schemas.microsoft.com/office/drawing/2014/main" id="{3BC00142-2415-4B9C-9F10-1DB9E509E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24" y="4453274"/>
            <a:ext cx="2862343" cy="2146757"/>
          </a:xfrm>
          <a:prstGeom prst="rect">
            <a:avLst/>
          </a:prstGeom>
        </p:spPr>
      </p:pic>
      <p:pic>
        <p:nvPicPr>
          <p:cNvPr id="11" name="Picture 10" descr="A bag with a tag on it&#10;&#10;Description automatically generated">
            <a:extLst>
              <a:ext uri="{FF2B5EF4-FFF2-40B4-BE49-F238E27FC236}">
                <a16:creationId xmlns:a16="http://schemas.microsoft.com/office/drawing/2014/main" id="{6ABA461E-FB5E-DE34-54B0-2842FA6EAA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46" y="4453274"/>
            <a:ext cx="2862343" cy="21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8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126"/>
            <a:ext cx="106933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15" descr="GEOGRAPHICAL ">
            <a:extLst>
              <a:ext uri="{FF2B5EF4-FFF2-40B4-BE49-F238E27FC236}">
                <a16:creationId xmlns:a16="http://schemas.microsoft.com/office/drawing/2014/main" id="{030023A6-C355-D37C-4F9F-04B6B319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126"/>
            <a:ext cx="10693400" cy="67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276A6BA-8E14-7D0F-4F05-E81E984B00E2}"/>
                  </a:ext>
                </a:extLst>
              </p14:cNvPr>
              <p14:cNvContentPartPr/>
              <p14:nvPr/>
            </p14:nvContentPartPr>
            <p14:xfrm>
              <a:off x="9715230" y="1370790"/>
              <a:ext cx="64620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276A6BA-8E14-7D0F-4F05-E81E984B00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06230" y="1361790"/>
                <a:ext cx="663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DF1BAD3-FF13-02B0-77EA-CB2290A06F0E}"/>
                  </a:ext>
                </a:extLst>
              </p14:cNvPr>
              <p14:cNvContentPartPr/>
              <p14:nvPr/>
            </p14:nvContentPartPr>
            <p14:xfrm>
              <a:off x="9848430" y="123759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DF1BAD3-FF13-02B0-77EA-CB2290A06F0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839430" y="12285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089ADB7-CB6F-8C67-05E9-36DCA3C9FF55}"/>
                  </a:ext>
                </a:extLst>
              </p14:cNvPr>
              <p14:cNvContentPartPr/>
              <p14:nvPr/>
            </p14:nvContentPartPr>
            <p14:xfrm>
              <a:off x="9753390" y="1388790"/>
              <a:ext cx="567720" cy="58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089ADB7-CB6F-8C67-05E9-36DCA3C9FF5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4390" y="1380150"/>
                <a:ext cx="585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256ED9C-E61B-9BAC-4AC4-41A87836FB96}"/>
                  </a:ext>
                </a:extLst>
              </p14:cNvPr>
              <p14:cNvContentPartPr/>
              <p14:nvPr/>
            </p14:nvContentPartPr>
            <p14:xfrm>
              <a:off x="9753390" y="1370070"/>
              <a:ext cx="586440" cy="11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256ED9C-E61B-9BAC-4AC4-41A87836FB9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44390" y="1361430"/>
                <a:ext cx="6040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02041E-130F-4C01-4275-68305647C13C}"/>
                  </a:ext>
                </a:extLst>
              </p14:cNvPr>
              <p14:cNvContentPartPr/>
              <p14:nvPr/>
            </p14:nvContentPartPr>
            <p14:xfrm>
              <a:off x="9600750" y="1504350"/>
              <a:ext cx="568080" cy="39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02041E-130F-4C01-4275-68305647C13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91750" y="1495350"/>
                <a:ext cx="5857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D5B7699-2157-87FF-3B32-104F0F3B13D0}"/>
                  </a:ext>
                </a:extLst>
              </p14:cNvPr>
              <p14:cNvContentPartPr/>
              <p14:nvPr/>
            </p14:nvContentPartPr>
            <p14:xfrm>
              <a:off x="9620190" y="1580310"/>
              <a:ext cx="497880" cy="3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D5B7699-2157-87FF-3B32-104F0F3B13D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11190" y="1571310"/>
                <a:ext cx="515520" cy="5256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2C7DA44-0115-38D5-FC30-302E65167FEE}"/>
              </a:ext>
            </a:extLst>
          </p:cNvPr>
          <p:cNvSpPr/>
          <p:nvPr/>
        </p:nvSpPr>
        <p:spPr>
          <a:xfrm>
            <a:off x="9300365" y="1299690"/>
            <a:ext cx="1168850" cy="37764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KZN</a:t>
            </a:r>
          </a:p>
        </p:txBody>
      </p:sp>
    </p:spTree>
    <p:extLst>
      <p:ext uri="{BB962C8B-B14F-4D97-AF65-F5344CB8AC3E}">
        <p14:creationId xmlns:p14="http://schemas.microsoft.com/office/powerpoint/2010/main" val="109440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BA28D0-E372-1348-AF2B-53954647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715"/>
            <a:ext cx="10858499" cy="780022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CDF55-B4F5-4407-BF45-D4AC37D49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E107A0-7B7C-8743-BC43-85A450895BA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C44D5-1D54-4EC6-4F69-0A9C2E55EA89}"/>
              </a:ext>
            </a:extLst>
          </p:cNvPr>
          <p:cNvSpPr txBox="1"/>
          <p:nvPr/>
        </p:nvSpPr>
        <p:spPr>
          <a:xfrm>
            <a:off x="165100" y="1266031"/>
            <a:ext cx="10528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Batang" pitchFamily="18" charset="-127"/>
              </a:rPr>
              <a:t>PARTNERS/STAKEHOLDERS/COLLABORATIONS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3A076D-E5C8-7064-D0CA-45972D25230D}"/>
              </a:ext>
            </a:extLst>
          </p:cNvPr>
          <p:cNvSpPr txBox="1"/>
          <p:nvPr/>
        </p:nvSpPr>
        <p:spPr>
          <a:xfrm>
            <a:off x="165100" y="2028031"/>
            <a:ext cx="9753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nstantia" pitchFamily="18" charset="0"/>
              </a:rPr>
              <a:t> SAPS</a:t>
            </a:r>
          </a:p>
          <a:p>
            <a:r>
              <a:rPr lang="en-US" sz="2400" dirty="0">
                <a:latin typeface="Constantia" pitchFamily="18" charset="0"/>
              </a:rPr>
              <a:t> NPA</a:t>
            </a:r>
          </a:p>
          <a:p>
            <a:r>
              <a:rPr lang="en-US" sz="2400" dirty="0">
                <a:latin typeface="Constantia" pitchFamily="18" charset="0"/>
              </a:rPr>
              <a:t> SANParks</a:t>
            </a:r>
          </a:p>
          <a:p>
            <a:r>
              <a:rPr lang="en-US" sz="2400" dirty="0">
                <a:latin typeface="Constantia" pitchFamily="18" charset="0"/>
              </a:rPr>
              <a:t> SANDF</a:t>
            </a:r>
          </a:p>
          <a:p>
            <a:r>
              <a:rPr lang="en-US" sz="2400" dirty="0">
                <a:latin typeface="Constantia" pitchFamily="18" charset="0"/>
              </a:rPr>
              <a:t> NGOs</a:t>
            </a:r>
          </a:p>
          <a:p>
            <a:r>
              <a:rPr lang="en-US" sz="2400" dirty="0">
                <a:latin typeface="Constantia" pitchFamily="18" charset="0"/>
              </a:rPr>
              <a:t> SARS</a:t>
            </a:r>
          </a:p>
          <a:p>
            <a:r>
              <a:rPr lang="en-US" sz="2400" dirty="0">
                <a:latin typeface="Constantia" pitchFamily="18" charset="0"/>
              </a:rPr>
              <a:t> SAMSA</a:t>
            </a:r>
          </a:p>
          <a:p>
            <a:r>
              <a:rPr lang="en-US" sz="2400" dirty="0">
                <a:latin typeface="Constantia" pitchFamily="18" charset="0"/>
              </a:rPr>
              <a:t> COASTAL COMMUNITIES </a:t>
            </a:r>
          </a:p>
        </p:txBody>
      </p:sp>
      <p:pic>
        <p:nvPicPr>
          <p:cNvPr id="10" name="Picture 9" descr="A group of police officers posing for a photo&#10;&#10;Description automatically generated">
            <a:extLst>
              <a:ext uri="{FF2B5EF4-FFF2-40B4-BE49-F238E27FC236}">
                <a16:creationId xmlns:a16="http://schemas.microsoft.com/office/drawing/2014/main" id="{D630F425-5B03-07B2-BA45-4B0753E7C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233" y="1850806"/>
            <a:ext cx="6644210" cy="46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25149"/>
      </p:ext>
    </p:extLst>
  </p:cSld>
  <p:clrMapOvr>
    <a:masterClrMapping/>
  </p:clrMapOvr>
</p:sld>
</file>

<file path=ppt/theme/theme1.xml><?xml version="1.0" encoding="utf-8"?>
<a:theme xmlns:a="http://schemas.openxmlformats.org/drawingml/2006/main" name="2011.05 EC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2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oA 2008_Option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953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953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oA 2008_Option 2 1">
        <a:dk1>
          <a:srgbClr val="000000"/>
        </a:dk1>
        <a:lt1>
          <a:srgbClr val="FFFFFF"/>
        </a:lt1>
        <a:dk2>
          <a:srgbClr val="CC9900"/>
        </a:dk2>
        <a:lt2>
          <a:srgbClr val="B2B2B2"/>
        </a:lt2>
        <a:accent1>
          <a:srgbClr val="99FF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FFCA"/>
        </a:accent5>
        <a:accent6>
          <a:srgbClr val="E7B900"/>
        </a:accent6>
        <a:hlink>
          <a:srgbClr val="FFCC00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1648</TotalTime>
  <Words>634</Words>
  <Application>Microsoft Office PowerPoint</Application>
  <PresentationFormat>Custom</PresentationFormat>
  <Paragraphs>146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Batang</vt:lpstr>
      <vt:lpstr>Aharoni</vt:lpstr>
      <vt:lpstr>Arial</vt:lpstr>
      <vt:lpstr>Arial Black</vt:lpstr>
      <vt:lpstr>Arial Narrow</vt:lpstr>
      <vt:lpstr>Calibri</vt:lpstr>
      <vt:lpstr>Constantia</vt:lpstr>
      <vt:lpstr>Impact</vt:lpstr>
      <vt:lpstr>Tahoma</vt:lpstr>
      <vt:lpstr>Times New Roman</vt:lpstr>
      <vt:lpstr>Wingdings</vt:lpstr>
      <vt:lpstr>2011.05 EC</vt:lpstr>
      <vt:lpstr>Presentation 2</vt:lpstr>
      <vt:lpstr>PowerPoint Presentation</vt:lpstr>
      <vt:lpstr>PowerPoint Presentation</vt:lpstr>
      <vt:lpstr>PowerPoint Presentation</vt:lpstr>
      <vt:lpstr>MLRA cont’d</vt:lpstr>
      <vt:lpstr>MLRA cont’d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FISHERIES MANAGEMENT  CHIEF DIRECTORATE: MONITORING CONTROL  AND SURVEILLANCE</dc:title>
  <dc:creator>FatimaSA</dc:creator>
  <cp:lastModifiedBy>Letlhogonolo Setlhabi</cp:lastModifiedBy>
  <cp:revision>128</cp:revision>
  <dcterms:created xsi:type="dcterms:W3CDTF">2011-05-17T10:35:40Z</dcterms:created>
  <dcterms:modified xsi:type="dcterms:W3CDTF">2024-10-16T07:34:43Z</dcterms:modified>
</cp:coreProperties>
</file>